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314" r:id="rId5"/>
    <p:sldId id="257" r:id="rId6"/>
    <p:sldId id="275" r:id="rId7"/>
    <p:sldId id="276" r:id="rId8"/>
    <p:sldId id="303" r:id="rId9"/>
    <p:sldId id="277" r:id="rId10"/>
    <p:sldId id="278" r:id="rId11"/>
    <p:sldId id="279" r:id="rId12"/>
    <p:sldId id="281" r:id="rId13"/>
    <p:sldId id="282" r:id="rId14"/>
    <p:sldId id="301" r:id="rId15"/>
    <p:sldId id="302" r:id="rId16"/>
    <p:sldId id="307" r:id="rId17"/>
    <p:sldId id="311" r:id="rId18"/>
    <p:sldId id="285" r:id="rId19"/>
    <p:sldId id="291" r:id="rId20"/>
    <p:sldId id="290" r:id="rId21"/>
    <p:sldId id="288" r:id="rId22"/>
    <p:sldId id="289" r:id="rId23"/>
    <p:sldId id="292" r:id="rId24"/>
    <p:sldId id="305" r:id="rId25"/>
    <p:sldId id="293" r:id="rId26"/>
    <p:sldId id="308" r:id="rId27"/>
    <p:sldId id="310" r:id="rId28"/>
    <p:sldId id="304" r:id="rId29"/>
    <p:sldId id="295" r:id="rId30"/>
    <p:sldId id="286" r:id="rId31"/>
    <p:sldId id="287" r:id="rId32"/>
    <p:sldId id="294" r:id="rId33"/>
    <p:sldId id="298" r:id="rId34"/>
    <p:sldId id="312" r:id="rId35"/>
    <p:sldId id="316" r:id="rId36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1EE21-42F6-456B-B73D-8694A5FE0EFE}" v="352" dt="2021-03-02T08:31:08.119"/>
    <p1510:client id="{74277E34-092A-4DB1-B7FE-EADB4135DC0A}" v="632" dt="2021-03-02T09:28:21.515"/>
    <p1510:client id="{C7D0CE0F-8B20-4F60-B0FB-3A6E25DA11B4}" v="2778" dt="2021-03-02T09:28:34.4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3727" autoAdjust="0"/>
  </p:normalViewPr>
  <p:slideViewPr>
    <p:cSldViewPr snapToGrid="0">
      <p:cViewPr>
        <p:scale>
          <a:sx n="59" d="100"/>
          <a:sy n="59" d="100"/>
        </p:scale>
        <p:origin x="-1162" y="-5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10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7567FD-926E-4564-92BC-06D720BA325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E2FF5C-E7EC-4033-A794-2598200EE9A8}">
      <dgm:prSet phldrT="[Text]"/>
      <dgm:spPr/>
      <dgm:t>
        <a:bodyPr/>
        <a:lstStyle/>
        <a:p>
          <a:r>
            <a:rPr lang="en-US" dirty="0" err="1" smtClean="0"/>
            <a:t>Đau</a:t>
          </a:r>
          <a:r>
            <a:rPr lang="en-US" dirty="0" smtClean="0"/>
            <a:t> ¼ </a:t>
          </a:r>
          <a:r>
            <a:rPr lang="en-US" dirty="0" err="1" smtClean="0"/>
            <a:t>trên</a:t>
          </a:r>
          <a:r>
            <a:rPr lang="en-US" dirty="0" smtClean="0"/>
            <a:t> </a:t>
          </a:r>
          <a:r>
            <a:rPr lang="en-US" dirty="0" err="1" smtClean="0"/>
            <a:t>phải</a:t>
          </a:r>
          <a:r>
            <a:rPr lang="en-US" dirty="0" smtClean="0"/>
            <a:t> </a:t>
          </a:r>
          <a:r>
            <a:rPr lang="en-US" dirty="0" err="1" smtClean="0"/>
            <a:t>cấp</a:t>
          </a:r>
          <a:r>
            <a:rPr lang="en-US" dirty="0" smtClean="0"/>
            <a:t> </a:t>
          </a:r>
          <a:r>
            <a:rPr lang="en-US" dirty="0" err="1" smtClean="0"/>
            <a:t>tính</a:t>
          </a:r>
          <a:endParaRPr lang="en-US" dirty="0"/>
        </a:p>
      </dgm:t>
    </dgm:pt>
    <dgm:pt modelId="{D6A28649-A220-4986-878B-38C5E5D385DA}" type="parTrans" cxnId="{94F2B047-83DC-431D-A164-04C88B3807EE}">
      <dgm:prSet/>
      <dgm:spPr/>
      <dgm:t>
        <a:bodyPr/>
        <a:lstStyle/>
        <a:p>
          <a:endParaRPr lang="en-US"/>
        </a:p>
      </dgm:t>
    </dgm:pt>
    <dgm:pt modelId="{B1C2EFE9-CD83-4FCF-97B7-9EEAAE8B3AA1}" type="sibTrans" cxnId="{94F2B047-83DC-431D-A164-04C88B3807EE}">
      <dgm:prSet/>
      <dgm:spPr/>
      <dgm:t>
        <a:bodyPr/>
        <a:lstStyle/>
        <a:p>
          <a:endParaRPr lang="en-US"/>
        </a:p>
      </dgm:t>
    </dgm:pt>
    <dgm:pt modelId="{274727F7-74BF-4018-AC64-B1CEC49145C6}">
      <dgm:prSet phldrT="[Text]"/>
      <dgm:spPr/>
      <dgm:t>
        <a:bodyPr/>
        <a:lstStyle/>
        <a:p>
          <a:r>
            <a:rPr lang="en-US" dirty="0" err="1" smtClean="0"/>
            <a:t>Gan</a:t>
          </a:r>
          <a:endParaRPr lang="en-US" dirty="0"/>
        </a:p>
      </dgm:t>
    </dgm:pt>
    <dgm:pt modelId="{409FF2EC-384A-428B-8D84-38E0B4BBC2B4}" type="parTrans" cxnId="{D59FCA49-81A8-4650-9620-D07157A68864}">
      <dgm:prSet/>
      <dgm:spPr/>
      <dgm:t>
        <a:bodyPr/>
        <a:lstStyle/>
        <a:p>
          <a:endParaRPr lang="en-US"/>
        </a:p>
      </dgm:t>
    </dgm:pt>
    <dgm:pt modelId="{174C26ED-7979-4E02-9519-92F7557921D8}" type="sibTrans" cxnId="{D59FCA49-81A8-4650-9620-D07157A68864}">
      <dgm:prSet/>
      <dgm:spPr/>
      <dgm:t>
        <a:bodyPr/>
        <a:lstStyle/>
        <a:p>
          <a:endParaRPr lang="en-US"/>
        </a:p>
      </dgm:t>
    </dgm:pt>
    <dgm:pt modelId="{293EBFF1-B909-4460-8C7B-F03CB8BC8478}">
      <dgm:prSet phldrT="[Text]"/>
      <dgm:spPr/>
      <dgm:t>
        <a:bodyPr/>
        <a:lstStyle/>
        <a:p>
          <a:r>
            <a:rPr lang="en-US" dirty="0" err="1" smtClean="0"/>
            <a:t>Viêm</a:t>
          </a:r>
          <a:r>
            <a:rPr lang="en-US" dirty="0" smtClean="0"/>
            <a:t> </a:t>
          </a:r>
          <a:r>
            <a:rPr lang="en-US" dirty="0" err="1" smtClean="0"/>
            <a:t>gan</a:t>
          </a:r>
          <a:r>
            <a:rPr lang="en-US" dirty="0" smtClean="0"/>
            <a:t> </a:t>
          </a:r>
          <a:r>
            <a:rPr lang="en-US" dirty="0" err="1" smtClean="0"/>
            <a:t>hoặc</a:t>
          </a:r>
          <a:r>
            <a:rPr lang="en-US" dirty="0" smtClean="0"/>
            <a:t> </a:t>
          </a:r>
          <a:r>
            <a:rPr lang="en-US" dirty="0" err="1" smtClean="0"/>
            <a:t>Áp</a:t>
          </a:r>
          <a:r>
            <a:rPr lang="en-US" dirty="0" smtClean="0"/>
            <a:t> </a:t>
          </a:r>
          <a:r>
            <a:rPr lang="en-US" dirty="0" err="1" smtClean="0"/>
            <a:t>xe</a:t>
          </a:r>
          <a:r>
            <a:rPr lang="en-US" dirty="0" smtClean="0"/>
            <a:t> </a:t>
          </a:r>
          <a:r>
            <a:rPr lang="en-US" dirty="0" err="1" smtClean="0"/>
            <a:t>gan</a:t>
          </a:r>
          <a:endParaRPr lang="en-US" dirty="0"/>
        </a:p>
      </dgm:t>
    </dgm:pt>
    <dgm:pt modelId="{5080FD13-BD5D-4F16-98E4-E6225AFEF953}" type="parTrans" cxnId="{A4AE76BB-F72A-49D9-B41F-A5C4B03C87B2}">
      <dgm:prSet/>
      <dgm:spPr/>
      <dgm:t>
        <a:bodyPr/>
        <a:lstStyle/>
        <a:p>
          <a:endParaRPr lang="en-US"/>
        </a:p>
      </dgm:t>
    </dgm:pt>
    <dgm:pt modelId="{94205A52-C57C-4D4F-9A32-2A45EBB92FC2}" type="sibTrans" cxnId="{A4AE76BB-F72A-49D9-B41F-A5C4B03C87B2}">
      <dgm:prSet/>
      <dgm:spPr/>
      <dgm:t>
        <a:bodyPr/>
        <a:lstStyle/>
        <a:p>
          <a:endParaRPr lang="en-US"/>
        </a:p>
      </dgm:t>
    </dgm:pt>
    <dgm:pt modelId="{18817A1F-B7C9-45C6-B6B0-FDDB5EB5A0A8}">
      <dgm:prSet phldrT="[Text]"/>
      <dgm:spPr/>
      <dgm:t>
        <a:bodyPr/>
        <a:lstStyle/>
        <a:p>
          <a:r>
            <a:rPr lang="en-US" dirty="0" smtClean="0"/>
            <a:t>U </a:t>
          </a:r>
          <a:r>
            <a:rPr lang="en-US" dirty="0" err="1" smtClean="0"/>
            <a:t>gan</a:t>
          </a:r>
          <a:endParaRPr lang="en-US" dirty="0"/>
        </a:p>
      </dgm:t>
    </dgm:pt>
    <dgm:pt modelId="{FE9B47AB-D045-444F-A7C8-76E253142D8B}" type="parTrans" cxnId="{E7AF9E51-5798-4267-94DB-111D5A49EE4A}">
      <dgm:prSet/>
      <dgm:spPr/>
      <dgm:t>
        <a:bodyPr/>
        <a:lstStyle/>
        <a:p>
          <a:endParaRPr lang="en-US"/>
        </a:p>
      </dgm:t>
    </dgm:pt>
    <dgm:pt modelId="{D3044F15-15AD-4F08-A6FC-A92CEF2C14CE}" type="sibTrans" cxnId="{E7AF9E51-5798-4267-94DB-111D5A49EE4A}">
      <dgm:prSet/>
      <dgm:spPr/>
      <dgm:t>
        <a:bodyPr/>
        <a:lstStyle/>
        <a:p>
          <a:endParaRPr lang="en-US"/>
        </a:p>
      </dgm:t>
    </dgm:pt>
    <dgm:pt modelId="{880ED46C-D49A-44D0-AAAC-54558E6FD24D}">
      <dgm:prSet phldrT="[Text]"/>
      <dgm:spPr/>
      <dgm:t>
        <a:bodyPr/>
        <a:lstStyle/>
        <a:p>
          <a:r>
            <a:rPr lang="en-US" dirty="0" err="1" smtClean="0"/>
            <a:t>Đại</a:t>
          </a:r>
          <a:r>
            <a:rPr lang="en-US" dirty="0" smtClean="0"/>
            <a:t> </a:t>
          </a:r>
          <a:r>
            <a:rPr lang="en-US" dirty="0" err="1" smtClean="0"/>
            <a:t>tràng</a:t>
          </a:r>
          <a:r>
            <a:rPr lang="en-US" dirty="0" smtClean="0"/>
            <a:t> </a:t>
          </a:r>
          <a:br>
            <a:rPr lang="en-US" dirty="0" smtClean="0"/>
          </a:br>
          <a:r>
            <a:rPr lang="en-US" dirty="0" err="1" smtClean="0"/>
            <a:t>góc</a:t>
          </a:r>
          <a:r>
            <a:rPr lang="en-US" dirty="0" smtClean="0"/>
            <a:t> </a:t>
          </a:r>
          <a:r>
            <a:rPr lang="en-US" dirty="0" err="1" smtClean="0"/>
            <a:t>gan</a:t>
          </a:r>
          <a:endParaRPr lang="en-US" dirty="0"/>
        </a:p>
      </dgm:t>
    </dgm:pt>
    <dgm:pt modelId="{8D7B466F-9BB4-419B-A892-AAE849F1262C}" type="parTrans" cxnId="{3AA531DF-A885-4ED5-B41E-8AAE227235B6}">
      <dgm:prSet/>
      <dgm:spPr/>
      <dgm:t>
        <a:bodyPr/>
        <a:lstStyle/>
        <a:p>
          <a:endParaRPr lang="en-US"/>
        </a:p>
      </dgm:t>
    </dgm:pt>
    <dgm:pt modelId="{EB99094F-B81F-4267-A185-4BAC1FB64A0D}" type="sibTrans" cxnId="{3AA531DF-A885-4ED5-B41E-8AAE227235B6}">
      <dgm:prSet/>
      <dgm:spPr/>
      <dgm:t>
        <a:bodyPr/>
        <a:lstStyle/>
        <a:p>
          <a:endParaRPr lang="en-US"/>
        </a:p>
      </dgm:t>
    </dgm:pt>
    <dgm:pt modelId="{64B3AC6E-B80B-442A-A367-D322F2BDF569}">
      <dgm:prSet phldrT="[Text]"/>
      <dgm:spPr/>
      <dgm:t>
        <a:bodyPr/>
        <a:lstStyle/>
        <a:p>
          <a:r>
            <a:rPr lang="en-US" dirty="0" smtClean="0"/>
            <a:t>U </a:t>
          </a:r>
          <a:r>
            <a:rPr lang="en-US" dirty="0" err="1" smtClean="0"/>
            <a:t>đại</a:t>
          </a:r>
          <a:r>
            <a:rPr lang="en-US" dirty="0" smtClean="0"/>
            <a:t> </a:t>
          </a:r>
          <a:r>
            <a:rPr lang="en-US" dirty="0" err="1" smtClean="0"/>
            <a:t>tràng</a:t>
          </a:r>
          <a:r>
            <a:rPr lang="en-US" dirty="0" smtClean="0"/>
            <a:t> </a:t>
          </a:r>
          <a:r>
            <a:rPr lang="en-US" dirty="0" err="1" smtClean="0"/>
            <a:t>góc</a:t>
          </a:r>
          <a:r>
            <a:rPr lang="en-US" dirty="0" smtClean="0"/>
            <a:t> </a:t>
          </a:r>
          <a:r>
            <a:rPr lang="en-US" dirty="0" err="1" smtClean="0"/>
            <a:t>gan</a:t>
          </a:r>
          <a:endParaRPr lang="en-US" dirty="0"/>
        </a:p>
      </dgm:t>
    </dgm:pt>
    <dgm:pt modelId="{2A9C52DB-BFF7-46F6-879D-3E3058203D3A}" type="parTrans" cxnId="{4C4EE546-204A-4549-932B-926D76937DAD}">
      <dgm:prSet/>
      <dgm:spPr/>
      <dgm:t>
        <a:bodyPr/>
        <a:lstStyle/>
        <a:p>
          <a:endParaRPr lang="en-US"/>
        </a:p>
      </dgm:t>
    </dgm:pt>
    <dgm:pt modelId="{1B4345DE-AF3D-426F-9BBE-D7D8BCAECE38}" type="sibTrans" cxnId="{4C4EE546-204A-4549-932B-926D76937DAD}">
      <dgm:prSet/>
      <dgm:spPr/>
      <dgm:t>
        <a:bodyPr/>
        <a:lstStyle/>
        <a:p>
          <a:endParaRPr lang="en-US"/>
        </a:p>
      </dgm:t>
    </dgm:pt>
    <dgm:pt modelId="{B937C685-9760-487B-99C0-0D61A81105AC}">
      <dgm:prSet/>
      <dgm:spPr/>
      <dgm:t>
        <a:bodyPr/>
        <a:lstStyle/>
        <a:p>
          <a:r>
            <a:rPr lang="en-US" dirty="0" err="1" smtClean="0"/>
            <a:t>Túi</a:t>
          </a:r>
          <a:r>
            <a:rPr lang="en-US" dirty="0" smtClean="0"/>
            <a:t> </a:t>
          </a:r>
          <a:r>
            <a:rPr lang="en-US" dirty="0" err="1" smtClean="0"/>
            <a:t>mật</a:t>
          </a:r>
          <a:endParaRPr lang="en-US" dirty="0"/>
        </a:p>
      </dgm:t>
    </dgm:pt>
    <dgm:pt modelId="{57A3224D-3B8A-4D2F-ADDE-E4532E4DDFFD}" type="parTrans" cxnId="{650A75DE-F602-4747-B6DE-081B36C37991}">
      <dgm:prSet/>
      <dgm:spPr/>
      <dgm:t>
        <a:bodyPr/>
        <a:lstStyle/>
        <a:p>
          <a:endParaRPr lang="en-US"/>
        </a:p>
      </dgm:t>
    </dgm:pt>
    <dgm:pt modelId="{418AA988-92E6-4829-9E31-C87B3220B322}" type="sibTrans" cxnId="{650A75DE-F602-4747-B6DE-081B36C37991}">
      <dgm:prSet/>
      <dgm:spPr/>
      <dgm:t>
        <a:bodyPr/>
        <a:lstStyle/>
        <a:p>
          <a:endParaRPr lang="en-US"/>
        </a:p>
      </dgm:t>
    </dgm:pt>
    <dgm:pt modelId="{131213C8-BD31-4876-B40B-EF53900639AC}">
      <dgm:prSet/>
      <dgm:spPr/>
      <dgm:t>
        <a:bodyPr/>
        <a:lstStyle/>
        <a:p>
          <a:r>
            <a:rPr lang="en-US" b="1" smtClean="0">
              <a:latin typeface="Times New Roman" pitchFamily="18" charset="0"/>
              <a:cs typeface="Times New Roman" pitchFamily="18" charset="0"/>
            </a:rPr>
            <a:t>Viêm túi mật cấp</a:t>
          </a:r>
          <a:endParaRPr lang="en-US" b="1" dirty="0">
            <a:latin typeface="Times New Roman" pitchFamily="18" charset="0"/>
            <a:cs typeface="Times New Roman" pitchFamily="18" charset="0"/>
          </a:endParaRPr>
        </a:p>
      </dgm:t>
    </dgm:pt>
    <dgm:pt modelId="{0537FD73-0D9F-4946-B533-758060537D62}" type="parTrans" cxnId="{9659FDD3-4C1B-4B11-89B7-CDAA8FB8BBB9}">
      <dgm:prSet/>
      <dgm:spPr/>
      <dgm:t>
        <a:bodyPr/>
        <a:lstStyle/>
        <a:p>
          <a:endParaRPr lang="en-US"/>
        </a:p>
      </dgm:t>
    </dgm:pt>
    <dgm:pt modelId="{AEA05A34-2F64-4630-8064-49A15C719265}" type="sibTrans" cxnId="{9659FDD3-4C1B-4B11-89B7-CDAA8FB8BBB9}">
      <dgm:prSet/>
      <dgm:spPr/>
      <dgm:t>
        <a:bodyPr/>
        <a:lstStyle/>
        <a:p>
          <a:endParaRPr lang="en-US"/>
        </a:p>
      </dgm:t>
    </dgm:pt>
    <dgm:pt modelId="{216B14FD-6CF2-4677-8CC6-1D4611638231}">
      <dgm:prSet/>
      <dgm:spPr/>
      <dgm:t>
        <a:bodyPr/>
        <a:lstStyle/>
        <a:p>
          <a:r>
            <a:rPr lang="en-US" dirty="0" err="1" smtClean="0"/>
            <a:t>Tụy</a:t>
          </a:r>
          <a:endParaRPr lang="en-US" dirty="0"/>
        </a:p>
      </dgm:t>
    </dgm:pt>
    <dgm:pt modelId="{BEE595BD-66B6-4992-979C-9E2F1AD6F8ED}" type="parTrans" cxnId="{164FFD05-8F42-44D5-A71D-584931271A31}">
      <dgm:prSet/>
      <dgm:spPr/>
      <dgm:t>
        <a:bodyPr/>
        <a:lstStyle/>
        <a:p>
          <a:endParaRPr lang="en-US"/>
        </a:p>
      </dgm:t>
    </dgm:pt>
    <dgm:pt modelId="{75CEE285-040E-4CB6-8CCC-9F5173F9136D}" type="sibTrans" cxnId="{164FFD05-8F42-44D5-A71D-584931271A31}">
      <dgm:prSet/>
      <dgm:spPr/>
      <dgm:t>
        <a:bodyPr/>
        <a:lstStyle/>
        <a:p>
          <a:endParaRPr lang="en-US"/>
        </a:p>
      </dgm:t>
    </dgm:pt>
    <dgm:pt modelId="{623633EA-D845-4D4F-BC47-CD60F8C3C1D3}">
      <dgm:prSet/>
      <dgm:spPr/>
      <dgm:t>
        <a:bodyPr/>
        <a:lstStyle/>
        <a:p>
          <a:r>
            <a:rPr lang="en-US" dirty="0" smtClean="0"/>
            <a:t>U </a:t>
          </a:r>
          <a:r>
            <a:rPr lang="en-US" dirty="0" err="1" smtClean="0"/>
            <a:t>đầu</a:t>
          </a:r>
          <a:r>
            <a:rPr lang="en-US" dirty="0" smtClean="0"/>
            <a:t> </a:t>
          </a:r>
          <a:r>
            <a:rPr lang="en-US" dirty="0" err="1" smtClean="0"/>
            <a:t>tụy</a:t>
          </a:r>
          <a:endParaRPr lang="en-US" dirty="0"/>
        </a:p>
      </dgm:t>
    </dgm:pt>
    <dgm:pt modelId="{74871451-3EBE-492A-9607-21A1957D2108}" type="parTrans" cxnId="{9F3FE32F-BD0D-460A-9CC6-B9D10973FB77}">
      <dgm:prSet/>
      <dgm:spPr/>
      <dgm:t>
        <a:bodyPr/>
        <a:lstStyle/>
        <a:p>
          <a:endParaRPr lang="en-US"/>
        </a:p>
      </dgm:t>
    </dgm:pt>
    <dgm:pt modelId="{6D57D7FE-A69D-4E64-8394-E434DC885D0E}" type="sibTrans" cxnId="{9F3FE32F-BD0D-460A-9CC6-B9D10973FB77}">
      <dgm:prSet/>
      <dgm:spPr/>
      <dgm:t>
        <a:bodyPr/>
        <a:lstStyle/>
        <a:p>
          <a:endParaRPr lang="en-US"/>
        </a:p>
      </dgm:t>
    </dgm:pt>
    <dgm:pt modelId="{D84F6FA9-57E9-4420-A228-70FFE206CA90}">
      <dgm:prSet/>
      <dgm:spPr/>
      <dgm:t>
        <a:bodyPr/>
        <a:lstStyle/>
        <a:p>
          <a:r>
            <a:rPr lang="en-US" dirty="0" err="1" smtClean="0"/>
            <a:t>Viêm</a:t>
          </a:r>
          <a:r>
            <a:rPr lang="en-US" dirty="0" smtClean="0"/>
            <a:t> </a:t>
          </a:r>
          <a:r>
            <a:rPr lang="en-US" dirty="0" err="1" smtClean="0"/>
            <a:t>tụy</a:t>
          </a:r>
          <a:r>
            <a:rPr lang="en-US" dirty="0" smtClean="0"/>
            <a:t> </a:t>
          </a:r>
          <a:r>
            <a:rPr lang="en-US" dirty="0" err="1" smtClean="0"/>
            <a:t>cấp</a:t>
          </a:r>
          <a:endParaRPr lang="en-US" dirty="0"/>
        </a:p>
      </dgm:t>
    </dgm:pt>
    <dgm:pt modelId="{C2CAE8AB-D583-4970-A9F3-B2DCB69DCB22}" type="parTrans" cxnId="{BD0C2FCF-FAE8-4B4F-8D86-D18E7345B97B}">
      <dgm:prSet/>
      <dgm:spPr/>
      <dgm:t>
        <a:bodyPr/>
        <a:lstStyle/>
        <a:p>
          <a:endParaRPr lang="en-US"/>
        </a:p>
      </dgm:t>
    </dgm:pt>
    <dgm:pt modelId="{4AE12357-5A12-4B85-AB07-33394514E39C}" type="sibTrans" cxnId="{BD0C2FCF-FAE8-4B4F-8D86-D18E7345B97B}">
      <dgm:prSet/>
      <dgm:spPr/>
      <dgm:t>
        <a:bodyPr/>
        <a:lstStyle/>
        <a:p>
          <a:endParaRPr lang="en-US"/>
        </a:p>
      </dgm:t>
    </dgm:pt>
    <dgm:pt modelId="{6BAF7403-A038-4AF4-AE71-BD70D5D3B70B}">
      <dgm:prSet/>
      <dgm:spPr/>
      <dgm:t>
        <a:bodyPr/>
        <a:lstStyle/>
        <a:p>
          <a:r>
            <a:rPr lang="en-US" dirty="0" err="1" smtClean="0"/>
            <a:t>Ruột</a:t>
          </a:r>
          <a:r>
            <a:rPr lang="en-US" dirty="0" smtClean="0"/>
            <a:t> </a:t>
          </a:r>
          <a:r>
            <a:rPr lang="en-US" dirty="0" err="1" smtClean="0"/>
            <a:t>thừa</a:t>
          </a:r>
          <a:r>
            <a:rPr lang="en-US" dirty="0" smtClean="0"/>
            <a:t> </a:t>
          </a:r>
          <a:r>
            <a:rPr lang="en-US" dirty="0" err="1" smtClean="0"/>
            <a:t>lạc</a:t>
          </a:r>
          <a:r>
            <a:rPr lang="en-US" dirty="0" smtClean="0"/>
            <a:t> </a:t>
          </a:r>
          <a:r>
            <a:rPr lang="en-US" dirty="0" err="1" smtClean="0"/>
            <a:t>chỗ</a:t>
          </a:r>
          <a:r>
            <a:rPr lang="en-US" dirty="0" smtClean="0"/>
            <a:t>/ </a:t>
          </a:r>
          <a:r>
            <a:rPr lang="en-US" dirty="0" err="1" smtClean="0"/>
            <a:t>Viêm</a:t>
          </a:r>
          <a:r>
            <a:rPr lang="en-US" dirty="0" smtClean="0"/>
            <a:t> </a:t>
          </a:r>
          <a:r>
            <a:rPr lang="en-US" dirty="0" err="1" smtClean="0"/>
            <a:t>túi</a:t>
          </a:r>
          <a:r>
            <a:rPr lang="en-US" dirty="0" smtClean="0"/>
            <a:t> </a:t>
          </a:r>
          <a:r>
            <a:rPr lang="en-US" dirty="0" err="1" smtClean="0"/>
            <a:t>thừa</a:t>
          </a:r>
          <a:endParaRPr lang="en-US" dirty="0"/>
        </a:p>
      </dgm:t>
    </dgm:pt>
    <dgm:pt modelId="{5928FF50-535F-47AD-9E94-D05E4C903FAB}" type="parTrans" cxnId="{61FEB14F-7019-4609-BE90-9169DA23295F}">
      <dgm:prSet/>
      <dgm:spPr/>
      <dgm:t>
        <a:bodyPr/>
        <a:lstStyle/>
        <a:p>
          <a:endParaRPr lang="en-US"/>
        </a:p>
      </dgm:t>
    </dgm:pt>
    <dgm:pt modelId="{56FC68EE-A6ED-4CF2-829F-937779006A2A}" type="sibTrans" cxnId="{61FEB14F-7019-4609-BE90-9169DA23295F}">
      <dgm:prSet/>
      <dgm:spPr/>
      <dgm:t>
        <a:bodyPr/>
        <a:lstStyle/>
        <a:p>
          <a:endParaRPr lang="en-US"/>
        </a:p>
      </dgm:t>
    </dgm:pt>
    <dgm:pt modelId="{CBC73C52-7EA1-4D10-852B-2E0D6DFFB529}">
      <dgm:prSet custT="1"/>
      <dgm:spPr/>
      <dgm:t>
        <a:bodyPr/>
        <a:lstStyle/>
        <a:p>
          <a:r>
            <a:rPr lang="en-US" sz="1100" dirty="0" err="1" smtClean="0"/>
            <a:t>Tính</a:t>
          </a:r>
          <a:r>
            <a:rPr lang="en-US" sz="1100" dirty="0" smtClean="0"/>
            <a:t> </a:t>
          </a:r>
          <a:r>
            <a:rPr lang="en-US" sz="1100" dirty="0" err="1" smtClean="0"/>
            <a:t>chất</a:t>
          </a:r>
          <a:r>
            <a:rPr lang="en-US" sz="1200" dirty="0" smtClean="0">
              <a:latin typeface="Times New Roman" pitchFamily="18" charset="0"/>
              <a:cs typeface="Times New Roman" pitchFamily="18" charset="0"/>
            </a:rPr>
            <a:t>: </a:t>
          </a:r>
          <a:r>
            <a:rPr lang="en-US" sz="1200" b="1" dirty="0" err="1" smtClean="0">
              <a:latin typeface="Times New Roman" pitchFamily="18" charset="0"/>
              <a:cs typeface="Times New Roman" pitchFamily="18" charset="0"/>
            </a:rPr>
            <a:t>Sờ</a:t>
          </a:r>
          <a:r>
            <a:rPr lang="en-US" sz="1200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dirty="0" err="1" smtClean="0">
              <a:latin typeface="Times New Roman" pitchFamily="18" charset="0"/>
              <a:cs typeface="Times New Roman" pitchFamily="18" charset="0"/>
            </a:rPr>
            <a:t>thấy</a:t>
          </a:r>
          <a:r>
            <a:rPr lang="en-US" sz="1200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dirty="0" err="1" smtClean="0">
              <a:latin typeface="Times New Roman" pitchFamily="18" charset="0"/>
              <a:cs typeface="Times New Roman" pitchFamily="18" charset="0"/>
            </a:rPr>
            <a:t>khối</a:t>
          </a:r>
          <a:r>
            <a:rPr lang="en-US" sz="1200" b="1" dirty="0" smtClean="0">
              <a:latin typeface="Times New Roman" pitchFamily="18" charset="0"/>
              <a:cs typeface="Times New Roman" pitchFamily="18" charset="0"/>
            </a:rPr>
            <a:t> u ở </a:t>
          </a:r>
          <a:r>
            <a:rPr lang="en-US" sz="1200" b="1" dirty="0" err="1" smtClean="0">
              <a:latin typeface="Times New Roman" pitchFamily="18" charset="0"/>
              <a:cs typeface="Times New Roman" pitchFamily="18" charset="0"/>
            </a:rPr>
            <a:t>hạ</a:t>
          </a:r>
          <a:r>
            <a:rPr lang="en-US" sz="1200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dirty="0" err="1" smtClean="0">
              <a:latin typeface="Times New Roman" pitchFamily="18" charset="0"/>
              <a:cs typeface="Times New Roman" pitchFamily="18" charset="0"/>
            </a:rPr>
            <a:t>sườn</a:t>
          </a:r>
          <a:r>
            <a:rPr lang="en-US" sz="1200" b="1" dirty="0" smtClean="0">
              <a:latin typeface="Times New Roman" pitchFamily="18" charset="0"/>
              <a:cs typeface="Times New Roman" pitchFamily="18" charset="0"/>
            </a:rPr>
            <a:t> (P), </a:t>
          </a:r>
          <a:r>
            <a:rPr lang="en-US" sz="1200" b="1" dirty="0" err="1" smtClean="0">
              <a:latin typeface="Times New Roman" pitchFamily="18" charset="0"/>
              <a:cs typeface="Times New Roman" pitchFamily="18" charset="0"/>
            </a:rPr>
            <a:t>lệch</a:t>
          </a:r>
          <a:r>
            <a:rPr lang="en-US" sz="1200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dirty="0" err="1" smtClean="0">
              <a:latin typeface="Times New Roman" pitchFamily="18" charset="0"/>
              <a:cs typeface="Times New Roman" pitchFamily="18" charset="0"/>
            </a:rPr>
            <a:t>ngoài</a:t>
          </a:r>
          <a:r>
            <a:rPr lang="en-US" sz="1200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dirty="0" err="1" smtClean="0">
              <a:latin typeface="Times New Roman" pitchFamily="18" charset="0"/>
              <a:cs typeface="Times New Roman" pitchFamily="18" charset="0"/>
            </a:rPr>
            <a:t>đường</a:t>
          </a:r>
          <a:r>
            <a:rPr lang="en-US" sz="1200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dirty="0" err="1" smtClean="0">
              <a:latin typeface="Times New Roman" pitchFamily="18" charset="0"/>
              <a:cs typeface="Times New Roman" pitchFamily="18" charset="0"/>
            </a:rPr>
            <a:t>trung</a:t>
          </a:r>
          <a:r>
            <a:rPr lang="en-US" sz="1200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dirty="0" err="1" smtClean="0">
              <a:latin typeface="Times New Roman" pitchFamily="18" charset="0"/>
              <a:cs typeface="Times New Roman" pitchFamily="18" charset="0"/>
            </a:rPr>
            <a:t>đòn</a:t>
          </a:r>
          <a:r>
            <a:rPr lang="en-US" sz="1200" b="1" dirty="0" smtClean="0">
              <a:latin typeface="Times New Roman" pitchFamily="18" charset="0"/>
              <a:cs typeface="Times New Roman" pitchFamily="18" charset="0"/>
            </a:rPr>
            <a:t> (P) </a:t>
          </a:r>
          <a:r>
            <a:rPr lang="en-US" sz="1200" b="1" dirty="0" err="1" smtClean="0">
              <a:latin typeface="Times New Roman" pitchFamily="18" charset="0"/>
              <a:cs typeface="Times New Roman" pitchFamily="18" charset="0"/>
            </a:rPr>
            <a:t>2cm</a:t>
          </a:r>
          <a:r>
            <a:rPr lang="en-US" sz="1200" b="1" dirty="0" smtClean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1200" b="1" dirty="0" err="1" smtClean="0">
              <a:latin typeface="Times New Roman" pitchFamily="18" charset="0"/>
              <a:cs typeface="Times New Roman" pitchFamily="18" charset="0"/>
            </a:rPr>
            <a:t>kích</a:t>
          </a:r>
          <a:r>
            <a:rPr lang="en-US" sz="1200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dirty="0" err="1" smtClean="0">
              <a:latin typeface="Times New Roman" pitchFamily="18" charset="0"/>
              <a:cs typeface="Times New Roman" pitchFamily="18" charset="0"/>
            </a:rPr>
            <a:t>thước</a:t>
          </a:r>
          <a:r>
            <a:rPr lang="en-US" sz="1200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dirty="0" err="1" smtClean="0">
              <a:latin typeface="Times New Roman" pitchFamily="18" charset="0"/>
              <a:cs typeface="Times New Roman" pitchFamily="18" charset="0"/>
            </a:rPr>
            <a:t>3x4cm</a:t>
          </a:r>
          <a:r>
            <a:rPr lang="en-US" sz="1200" b="1" dirty="0" smtClean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1200" b="1" dirty="0" err="1" smtClean="0">
              <a:latin typeface="Times New Roman" pitchFamily="18" charset="0"/>
              <a:cs typeface="Times New Roman" pitchFamily="18" charset="0"/>
            </a:rPr>
            <a:t>bề</a:t>
          </a:r>
          <a:r>
            <a:rPr lang="en-US" sz="1200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dirty="0" err="1" smtClean="0">
              <a:latin typeface="Times New Roman" pitchFamily="18" charset="0"/>
              <a:cs typeface="Times New Roman" pitchFamily="18" charset="0"/>
            </a:rPr>
            <a:t>mặt</a:t>
          </a:r>
          <a:r>
            <a:rPr lang="en-US" sz="1200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dirty="0" err="1" smtClean="0">
              <a:latin typeface="Times New Roman" pitchFamily="18" charset="0"/>
              <a:cs typeface="Times New Roman" pitchFamily="18" charset="0"/>
            </a:rPr>
            <a:t>trơn</a:t>
          </a:r>
          <a:r>
            <a:rPr lang="en-US" sz="1200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dirty="0" err="1" smtClean="0">
              <a:latin typeface="Times New Roman" pitchFamily="18" charset="0"/>
              <a:cs typeface="Times New Roman" pitchFamily="18" charset="0"/>
            </a:rPr>
            <a:t>láng</a:t>
          </a:r>
          <a:r>
            <a:rPr lang="en-US" sz="1200" b="1" dirty="0" smtClean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1200" b="1" dirty="0" err="1" smtClean="0">
              <a:latin typeface="Times New Roman" pitchFamily="18" charset="0"/>
              <a:cs typeface="Times New Roman" pitchFamily="18" charset="0"/>
            </a:rPr>
            <a:t>mật</a:t>
          </a:r>
          <a:r>
            <a:rPr lang="en-US" sz="1200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dirty="0" err="1" smtClean="0">
              <a:latin typeface="Times New Roman" pitchFamily="18" charset="0"/>
              <a:cs typeface="Times New Roman" pitchFamily="18" charset="0"/>
            </a:rPr>
            <a:t>độ</a:t>
          </a:r>
          <a:r>
            <a:rPr lang="en-US" sz="1200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dirty="0" err="1" smtClean="0">
              <a:latin typeface="Times New Roman" pitchFamily="18" charset="0"/>
              <a:cs typeface="Times New Roman" pitchFamily="18" charset="0"/>
            </a:rPr>
            <a:t>chắc</a:t>
          </a:r>
          <a:r>
            <a:rPr lang="en-US" sz="1200" b="1" dirty="0" smtClean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1200" b="1" u="sng" dirty="0" smtClean="0">
              <a:latin typeface="Times New Roman" pitchFamily="18" charset="0"/>
              <a:cs typeface="Times New Roman" pitchFamily="18" charset="0"/>
            </a:rPr>
            <a:t>di </a:t>
          </a:r>
          <a:r>
            <a:rPr lang="en-US" sz="1200" b="1" u="sng" dirty="0" err="1" smtClean="0">
              <a:latin typeface="Times New Roman" pitchFamily="18" charset="0"/>
              <a:cs typeface="Times New Roman" pitchFamily="18" charset="0"/>
            </a:rPr>
            <a:t>động</a:t>
          </a:r>
          <a:r>
            <a:rPr lang="en-US" sz="1200" b="1" u="sng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u="sng" dirty="0" err="1" smtClean="0">
              <a:latin typeface="Times New Roman" pitchFamily="18" charset="0"/>
              <a:cs typeface="Times New Roman" pitchFamily="18" charset="0"/>
            </a:rPr>
            <a:t>theo</a:t>
          </a:r>
          <a:r>
            <a:rPr lang="en-US" sz="1200" b="1" u="sng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u="sng" dirty="0" err="1" smtClean="0">
              <a:latin typeface="Times New Roman" pitchFamily="18" charset="0"/>
              <a:cs typeface="Times New Roman" pitchFamily="18" charset="0"/>
            </a:rPr>
            <a:t>nhịp</a:t>
          </a:r>
          <a:r>
            <a:rPr lang="en-US" sz="1200" b="1" u="sng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u="sng" dirty="0" err="1" smtClean="0">
              <a:latin typeface="Times New Roman" pitchFamily="18" charset="0"/>
              <a:cs typeface="Times New Roman" pitchFamily="18" charset="0"/>
            </a:rPr>
            <a:t>thở</a:t>
          </a:r>
          <a:r>
            <a:rPr lang="en-US" sz="1200" b="1" dirty="0" smtClean="0">
              <a:latin typeface="Times New Roman" pitchFamily="18" charset="0"/>
              <a:cs typeface="Times New Roman" pitchFamily="18" charset="0"/>
            </a:rPr>
            <a:t>. Murphy (-)</a:t>
          </a:r>
          <a:r>
            <a:rPr lang="en-US" sz="1200" dirty="0" smtClean="0">
              <a:latin typeface="Times New Roman" pitchFamily="18" charset="0"/>
              <a:cs typeface="Times New Roman" pitchFamily="18" charset="0"/>
            </a:rPr>
            <a:t> </a:t>
          </a:r>
          <a:endParaRPr lang="en-US" sz="1200" dirty="0">
            <a:latin typeface="Times New Roman" pitchFamily="18" charset="0"/>
            <a:cs typeface="Times New Roman" pitchFamily="18" charset="0"/>
          </a:endParaRPr>
        </a:p>
      </dgm:t>
    </dgm:pt>
    <dgm:pt modelId="{009A647F-CF2A-4281-88B9-5362EC233F28}" type="parTrans" cxnId="{9C76E12E-A26E-487F-8DC7-E1BA80F0C18A}">
      <dgm:prSet/>
      <dgm:spPr/>
      <dgm:t>
        <a:bodyPr/>
        <a:lstStyle/>
        <a:p>
          <a:endParaRPr lang="en-US"/>
        </a:p>
      </dgm:t>
    </dgm:pt>
    <dgm:pt modelId="{8BB4877F-87F4-414E-9382-D47353908A3B}" type="sibTrans" cxnId="{9C76E12E-A26E-487F-8DC7-E1BA80F0C18A}">
      <dgm:prSet/>
      <dgm:spPr/>
      <dgm:t>
        <a:bodyPr/>
        <a:lstStyle/>
        <a:p>
          <a:endParaRPr lang="en-US"/>
        </a:p>
      </dgm:t>
    </dgm:pt>
    <dgm:pt modelId="{AE6A1292-F566-4F28-8EB4-4F9E0E9A5CA3}">
      <dgm:prSet/>
      <dgm:spPr/>
      <dgm:t>
        <a:bodyPr/>
        <a:lstStyle/>
        <a:p>
          <a:r>
            <a:rPr lang="en-US" dirty="0" err="1" smtClean="0"/>
            <a:t>Khác</a:t>
          </a:r>
          <a:endParaRPr lang="en-US" dirty="0"/>
        </a:p>
      </dgm:t>
    </dgm:pt>
    <dgm:pt modelId="{18EC7D44-141A-4B2F-91C4-D1708BDAAABC}" type="parTrans" cxnId="{8FC88314-25D7-4907-9A1E-D9D35ADB0E1B}">
      <dgm:prSet/>
      <dgm:spPr/>
      <dgm:t>
        <a:bodyPr/>
        <a:lstStyle/>
        <a:p>
          <a:endParaRPr lang="en-US"/>
        </a:p>
      </dgm:t>
    </dgm:pt>
    <dgm:pt modelId="{B87932EB-2A40-44DB-8758-ADBD42904E9B}" type="sibTrans" cxnId="{8FC88314-25D7-4907-9A1E-D9D35ADB0E1B}">
      <dgm:prSet/>
      <dgm:spPr/>
      <dgm:t>
        <a:bodyPr/>
        <a:lstStyle/>
        <a:p>
          <a:endParaRPr lang="en-US"/>
        </a:p>
      </dgm:t>
    </dgm:pt>
    <dgm:pt modelId="{F76B93D7-E683-46F0-BD37-C11170838D73}">
      <dgm:prSet/>
      <dgm:spPr/>
      <dgm:t>
        <a:bodyPr/>
        <a:lstStyle/>
        <a:p>
          <a:r>
            <a:rPr lang="en-US" dirty="0" err="1" smtClean="0"/>
            <a:t>Loét</a:t>
          </a:r>
          <a:r>
            <a:rPr lang="en-US" dirty="0" smtClean="0"/>
            <a:t> </a:t>
          </a:r>
          <a:r>
            <a:rPr lang="en-US" dirty="0" err="1" smtClean="0"/>
            <a:t>hành</a:t>
          </a:r>
          <a:r>
            <a:rPr lang="en-US" dirty="0" smtClean="0"/>
            <a:t> </a:t>
          </a:r>
          <a:r>
            <a:rPr lang="en-US" dirty="0" err="1" smtClean="0"/>
            <a:t>tá</a:t>
          </a:r>
          <a:r>
            <a:rPr lang="en-US" dirty="0" smtClean="0"/>
            <a:t> </a:t>
          </a:r>
          <a:r>
            <a:rPr lang="en-US" dirty="0" err="1" smtClean="0"/>
            <a:t>tràng</a:t>
          </a:r>
          <a:endParaRPr lang="en-US" dirty="0"/>
        </a:p>
      </dgm:t>
    </dgm:pt>
    <dgm:pt modelId="{F7905E01-70E0-4F9B-B1B3-0052DA768857}" type="parTrans" cxnId="{7AABE080-2B6E-441E-9B2F-675A549D8A4B}">
      <dgm:prSet/>
      <dgm:spPr/>
      <dgm:t>
        <a:bodyPr/>
        <a:lstStyle/>
        <a:p>
          <a:endParaRPr lang="en-US"/>
        </a:p>
      </dgm:t>
    </dgm:pt>
    <dgm:pt modelId="{F6EAABBD-8AE6-4D1C-9D64-2915A9EC92C7}" type="sibTrans" cxnId="{7AABE080-2B6E-441E-9B2F-675A549D8A4B}">
      <dgm:prSet/>
      <dgm:spPr/>
      <dgm:t>
        <a:bodyPr/>
        <a:lstStyle/>
        <a:p>
          <a:endParaRPr lang="en-US"/>
        </a:p>
      </dgm:t>
    </dgm:pt>
    <dgm:pt modelId="{101E12ED-2BBB-4356-A62C-F4E954DF2267}">
      <dgm:prSet/>
      <dgm:spPr/>
      <dgm:t>
        <a:bodyPr/>
        <a:lstStyle/>
        <a:p>
          <a:r>
            <a:rPr lang="en-US" dirty="0" err="1" smtClean="0"/>
            <a:t>Các</a:t>
          </a:r>
          <a:r>
            <a:rPr lang="en-US" dirty="0" smtClean="0"/>
            <a:t> </a:t>
          </a:r>
          <a:r>
            <a:rPr lang="en-US" dirty="0" err="1" smtClean="0"/>
            <a:t>bệnh</a:t>
          </a:r>
          <a:r>
            <a:rPr lang="en-US" dirty="0" smtClean="0"/>
            <a:t> </a:t>
          </a:r>
          <a:r>
            <a:rPr lang="en-US" dirty="0" err="1" smtClean="0"/>
            <a:t>lí</a:t>
          </a:r>
          <a:r>
            <a:rPr lang="en-US" dirty="0" smtClean="0"/>
            <a:t> </a:t>
          </a:r>
          <a:r>
            <a:rPr lang="en-US" dirty="0" err="1" smtClean="0"/>
            <a:t>trên</a:t>
          </a:r>
          <a:r>
            <a:rPr lang="en-US" dirty="0" smtClean="0"/>
            <a:t> </a:t>
          </a:r>
          <a:r>
            <a:rPr lang="en-US" dirty="0" err="1" smtClean="0"/>
            <a:t>thành</a:t>
          </a:r>
          <a:r>
            <a:rPr lang="en-US" dirty="0" smtClean="0"/>
            <a:t> </a:t>
          </a:r>
          <a:r>
            <a:rPr lang="en-US" dirty="0" err="1" smtClean="0"/>
            <a:t>bụng</a:t>
          </a:r>
          <a:r>
            <a:rPr lang="en-US" dirty="0" smtClean="0"/>
            <a:t>, </a:t>
          </a:r>
          <a:r>
            <a:rPr lang="en-US" dirty="0" err="1" smtClean="0"/>
            <a:t>cơ</a:t>
          </a:r>
          <a:r>
            <a:rPr lang="en-US" dirty="0" smtClean="0"/>
            <a:t>,</a:t>
          </a:r>
        </a:p>
      </dgm:t>
    </dgm:pt>
    <dgm:pt modelId="{57252954-7DD2-468A-82B5-25DEC8015500}" type="parTrans" cxnId="{C2F40B36-A838-4FCA-8E90-FA764B3E50B0}">
      <dgm:prSet/>
      <dgm:spPr/>
      <dgm:t>
        <a:bodyPr/>
        <a:lstStyle/>
        <a:p>
          <a:endParaRPr lang="en-US"/>
        </a:p>
      </dgm:t>
    </dgm:pt>
    <dgm:pt modelId="{E51EB7B0-5646-4715-8A36-C85386436BC6}" type="sibTrans" cxnId="{C2F40B36-A838-4FCA-8E90-FA764B3E50B0}">
      <dgm:prSet/>
      <dgm:spPr/>
      <dgm:t>
        <a:bodyPr/>
        <a:lstStyle/>
        <a:p>
          <a:endParaRPr lang="en-US"/>
        </a:p>
      </dgm:t>
    </dgm:pt>
    <dgm:pt modelId="{08F2C690-2739-48EB-A3CF-5F0B09DC834D}">
      <dgm:prSet/>
      <dgm:spPr/>
      <dgm:t>
        <a:bodyPr/>
        <a:lstStyle/>
        <a:p>
          <a:r>
            <a:rPr lang="en-US" dirty="0" err="1" smtClean="0"/>
            <a:t>chấn</a:t>
          </a:r>
          <a:r>
            <a:rPr lang="en-US" dirty="0" smtClean="0"/>
            <a:t> </a:t>
          </a:r>
          <a:r>
            <a:rPr lang="en-US" dirty="0" err="1" smtClean="0"/>
            <a:t>thương</a:t>
          </a:r>
          <a:endParaRPr lang="en-US" dirty="0"/>
        </a:p>
      </dgm:t>
    </dgm:pt>
    <dgm:pt modelId="{72865020-6C11-4A42-9D35-C67233CA7822}" type="parTrans" cxnId="{F5CE1969-7EC6-461C-B4D6-C55B5943BBD0}">
      <dgm:prSet/>
      <dgm:spPr/>
      <dgm:t>
        <a:bodyPr/>
        <a:lstStyle/>
        <a:p>
          <a:endParaRPr lang="en-US"/>
        </a:p>
      </dgm:t>
    </dgm:pt>
    <dgm:pt modelId="{745F82C9-45DE-4FE7-AEB8-7C4BE6AAC318}" type="sibTrans" cxnId="{F5CE1969-7EC6-461C-B4D6-C55B5943BBD0}">
      <dgm:prSet/>
      <dgm:spPr/>
      <dgm:t>
        <a:bodyPr/>
        <a:lstStyle/>
        <a:p>
          <a:endParaRPr lang="en-US"/>
        </a:p>
      </dgm:t>
    </dgm:pt>
    <dgm:pt modelId="{E8CEBF73-19C0-45CB-ADA0-D976E7D5B2DB}">
      <dgm:prSet/>
      <dgm:spPr/>
      <dgm:t>
        <a:bodyPr/>
        <a:lstStyle/>
        <a:p>
          <a:r>
            <a:rPr lang="en-US" dirty="0" err="1" smtClean="0"/>
            <a:t>Cơn</a:t>
          </a:r>
          <a:r>
            <a:rPr lang="en-US" dirty="0" smtClean="0"/>
            <a:t> </a:t>
          </a:r>
          <a:r>
            <a:rPr lang="en-US" dirty="0" err="1" smtClean="0"/>
            <a:t>đau</a:t>
          </a:r>
          <a:r>
            <a:rPr lang="en-US" dirty="0" smtClean="0"/>
            <a:t> </a:t>
          </a:r>
          <a:r>
            <a:rPr lang="en-US" dirty="0" err="1" smtClean="0"/>
            <a:t>quặn</a:t>
          </a:r>
          <a:r>
            <a:rPr lang="en-US" dirty="0" smtClean="0"/>
            <a:t> </a:t>
          </a:r>
          <a:r>
            <a:rPr lang="en-US" dirty="0" err="1" smtClean="0"/>
            <a:t>thận</a:t>
          </a:r>
          <a:endParaRPr lang="en-US" dirty="0"/>
        </a:p>
      </dgm:t>
    </dgm:pt>
    <dgm:pt modelId="{6025EA83-D904-4635-A88E-2597F133DB8F}" type="parTrans" cxnId="{EF5D80E5-A7E8-4164-BDAF-39CA8BED9BF4}">
      <dgm:prSet/>
      <dgm:spPr/>
      <dgm:t>
        <a:bodyPr/>
        <a:lstStyle/>
        <a:p>
          <a:endParaRPr lang="en-US"/>
        </a:p>
      </dgm:t>
    </dgm:pt>
    <dgm:pt modelId="{FF006E68-A62E-44AB-9D41-1E6043AA2CA3}" type="sibTrans" cxnId="{EF5D80E5-A7E8-4164-BDAF-39CA8BED9BF4}">
      <dgm:prSet/>
      <dgm:spPr/>
      <dgm:t>
        <a:bodyPr/>
        <a:lstStyle/>
        <a:p>
          <a:endParaRPr lang="en-US"/>
        </a:p>
      </dgm:t>
    </dgm:pt>
    <dgm:pt modelId="{01CF89CD-0A1B-4A67-9949-F872C7CCBA36}" type="pres">
      <dgm:prSet presAssocID="{9D7567FD-926E-4564-92BC-06D720BA325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DEA3DD5-9C48-4379-8F9B-1DEDC59306F3}" type="pres">
      <dgm:prSet presAssocID="{9CE2FF5C-E7EC-4033-A794-2598200EE9A8}" presName="hierRoot1" presStyleCnt="0"/>
      <dgm:spPr/>
    </dgm:pt>
    <dgm:pt modelId="{3F788754-7B63-4958-B243-7B46668524CD}" type="pres">
      <dgm:prSet presAssocID="{9CE2FF5C-E7EC-4033-A794-2598200EE9A8}" presName="composite" presStyleCnt="0"/>
      <dgm:spPr/>
    </dgm:pt>
    <dgm:pt modelId="{C4169A1E-9A23-4B3B-A8CF-E11C4D67B313}" type="pres">
      <dgm:prSet presAssocID="{9CE2FF5C-E7EC-4033-A794-2598200EE9A8}" presName="background" presStyleLbl="node0" presStyleIdx="0" presStyleCnt="1"/>
      <dgm:spPr/>
    </dgm:pt>
    <dgm:pt modelId="{39E9550D-F0F2-4463-8243-805EFD402501}" type="pres">
      <dgm:prSet presAssocID="{9CE2FF5C-E7EC-4033-A794-2598200EE9A8}" presName="text" presStyleLbl="fgAcc0" presStyleIdx="0" presStyleCnt="1" custLinFactY="-55688" custLinFactNeighborX="48253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C35534-2572-48F1-B345-3B48DF5FEA2F}" type="pres">
      <dgm:prSet presAssocID="{9CE2FF5C-E7EC-4033-A794-2598200EE9A8}" presName="hierChild2" presStyleCnt="0"/>
      <dgm:spPr/>
    </dgm:pt>
    <dgm:pt modelId="{5B09D58A-9D47-4B39-9531-BE84E35BB79B}" type="pres">
      <dgm:prSet presAssocID="{409FF2EC-384A-428B-8D84-38E0B4BBC2B4}" presName="Name10" presStyleLbl="parChTrans1D2" presStyleIdx="0" presStyleCnt="5"/>
      <dgm:spPr/>
      <dgm:t>
        <a:bodyPr/>
        <a:lstStyle/>
        <a:p>
          <a:endParaRPr lang="en-US"/>
        </a:p>
      </dgm:t>
    </dgm:pt>
    <dgm:pt modelId="{A89B6451-90F2-49BF-BAE1-9E84FED3629B}" type="pres">
      <dgm:prSet presAssocID="{274727F7-74BF-4018-AC64-B1CEC49145C6}" presName="hierRoot2" presStyleCnt="0"/>
      <dgm:spPr/>
    </dgm:pt>
    <dgm:pt modelId="{03B123F6-9FC1-42F3-9BB0-00AE22FB06FB}" type="pres">
      <dgm:prSet presAssocID="{274727F7-74BF-4018-AC64-B1CEC49145C6}" presName="composite2" presStyleCnt="0"/>
      <dgm:spPr/>
    </dgm:pt>
    <dgm:pt modelId="{7CF07179-21C1-4F0C-8180-CC1FBC7F0CBE}" type="pres">
      <dgm:prSet presAssocID="{274727F7-74BF-4018-AC64-B1CEC49145C6}" presName="background2" presStyleLbl="node2" presStyleIdx="0" presStyleCnt="5"/>
      <dgm:spPr/>
    </dgm:pt>
    <dgm:pt modelId="{3F9FDC68-7A0E-4EE9-BFCD-6CAA740B9020}" type="pres">
      <dgm:prSet presAssocID="{274727F7-74BF-4018-AC64-B1CEC49145C6}" presName="text2" presStyleLbl="fgAcc2" presStyleIdx="0" presStyleCnt="5" custLinFactNeighborX="-9201" custLinFactNeighborY="-783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BEA586-A52A-498B-A6CC-5C065F5A2C71}" type="pres">
      <dgm:prSet presAssocID="{274727F7-74BF-4018-AC64-B1CEC49145C6}" presName="hierChild3" presStyleCnt="0"/>
      <dgm:spPr/>
    </dgm:pt>
    <dgm:pt modelId="{EB99FFE8-E4BA-4661-81B8-D7D7D1828CBD}" type="pres">
      <dgm:prSet presAssocID="{5080FD13-BD5D-4F16-98E4-E6225AFEF953}" presName="Name17" presStyleLbl="parChTrans1D3" presStyleIdx="0" presStyleCnt="11"/>
      <dgm:spPr/>
      <dgm:t>
        <a:bodyPr/>
        <a:lstStyle/>
        <a:p>
          <a:endParaRPr lang="en-US"/>
        </a:p>
      </dgm:t>
    </dgm:pt>
    <dgm:pt modelId="{41F047BF-920B-4DA7-95A0-70FC97EB2741}" type="pres">
      <dgm:prSet presAssocID="{293EBFF1-B909-4460-8C7B-F03CB8BC8478}" presName="hierRoot3" presStyleCnt="0"/>
      <dgm:spPr/>
    </dgm:pt>
    <dgm:pt modelId="{A21F20B4-0171-420A-874A-228A7D2D5F6D}" type="pres">
      <dgm:prSet presAssocID="{293EBFF1-B909-4460-8C7B-F03CB8BC8478}" presName="composite3" presStyleCnt="0"/>
      <dgm:spPr/>
    </dgm:pt>
    <dgm:pt modelId="{5DF152CF-5F62-4AA9-AABB-C43495C048D9}" type="pres">
      <dgm:prSet presAssocID="{293EBFF1-B909-4460-8C7B-F03CB8BC8478}" presName="background3" presStyleLbl="node3" presStyleIdx="0" presStyleCnt="11"/>
      <dgm:spPr/>
    </dgm:pt>
    <dgm:pt modelId="{6A18C071-F1F1-4EE8-9A94-6EAE07E0E267}" type="pres">
      <dgm:prSet presAssocID="{293EBFF1-B909-4460-8C7B-F03CB8BC8478}" presName="text3" presStyleLbl="fgAcc3" presStyleIdx="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E97748-52D7-4903-A929-1296748FC342}" type="pres">
      <dgm:prSet presAssocID="{293EBFF1-B909-4460-8C7B-F03CB8BC8478}" presName="hierChild4" presStyleCnt="0"/>
      <dgm:spPr/>
    </dgm:pt>
    <dgm:pt modelId="{EDB4DA38-336B-4B30-9966-8EC28D4A9571}" type="pres">
      <dgm:prSet presAssocID="{FE9B47AB-D045-444F-A7C8-76E253142D8B}" presName="Name17" presStyleLbl="parChTrans1D3" presStyleIdx="1" presStyleCnt="11"/>
      <dgm:spPr/>
      <dgm:t>
        <a:bodyPr/>
        <a:lstStyle/>
        <a:p>
          <a:endParaRPr lang="en-US"/>
        </a:p>
      </dgm:t>
    </dgm:pt>
    <dgm:pt modelId="{F0F2FBAB-C70B-4C66-B2E0-C0D644CD0AAA}" type="pres">
      <dgm:prSet presAssocID="{18817A1F-B7C9-45C6-B6B0-FDDB5EB5A0A8}" presName="hierRoot3" presStyleCnt="0"/>
      <dgm:spPr/>
    </dgm:pt>
    <dgm:pt modelId="{EEA65D05-067D-4F7E-8EF4-AB092AD48485}" type="pres">
      <dgm:prSet presAssocID="{18817A1F-B7C9-45C6-B6B0-FDDB5EB5A0A8}" presName="composite3" presStyleCnt="0"/>
      <dgm:spPr/>
    </dgm:pt>
    <dgm:pt modelId="{5C35FE35-7244-4A2C-BB29-771FCADC3040}" type="pres">
      <dgm:prSet presAssocID="{18817A1F-B7C9-45C6-B6B0-FDDB5EB5A0A8}" presName="background3" presStyleLbl="node3" presStyleIdx="1" presStyleCnt="11"/>
      <dgm:spPr/>
    </dgm:pt>
    <dgm:pt modelId="{544B45B0-2CE1-41BC-9445-545DF0166946}" type="pres">
      <dgm:prSet presAssocID="{18817A1F-B7C9-45C6-B6B0-FDDB5EB5A0A8}" presName="text3" presStyleLbl="fgAcc3" presStyleIdx="1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D3B925-7CE1-49CF-9FED-94020B7F1F51}" type="pres">
      <dgm:prSet presAssocID="{18817A1F-B7C9-45C6-B6B0-FDDB5EB5A0A8}" presName="hierChild4" presStyleCnt="0"/>
      <dgm:spPr/>
    </dgm:pt>
    <dgm:pt modelId="{CA8827E3-BC15-4BBD-93B0-A7541302AB44}" type="pres">
      <dgm:prSet presAssocID="{BEE595BD-66B6-4992-979C-9E2F1AD6F8ED}" presName="Name10" presStyleLbl="parChTrans1D2" presStyleIdx="1" presStyleCnt="5"/>
      <dgm:spPr/>
      <dgm:t>
        <a:bodyPr/>
        <a:lstStyle/>
        <a:p>
          <a:endParaRPr lang="en-US"/>
        </a:p>
      </dgm:t>
    </dgm:pt>
    <dgm:pt modelId="{5A7A9432-439A-45CD-B395-DCEF1DBEA08F}" type="pres">
      <dgm:prSet presAssocID="{216B14FD-6CF2-4677-8CC6-1D4611638231}" presName="hierRoot2" presStyleCnt="0"/>
      <dgm:spPr/>
    </dgm:pt>
    <dgm:pt modelId="{B29246FF-4D88-4BE5-A0A8-20D7F2911F36}" type="pres">
      <dgm:prSet presAssocID="{216B14FD-6CF2-4677-8CC6-1D4611638231}" presName="composite2" presStyleCnt="0"/>
      <dgm:spPr/>
    </dgm:pt>
    <dgm:pt modelId="{AE06040E-C365-45F7-A407-EF0C60D332DE}" type="pres">
      <dgm:prSet presAssocID="{216B14FD-6CF2-4677-8CC6-1D4611638231}" presName="background2" presStyleLbl="node2" presStyleIdx="1" presStyleCnt="5"/>
      <dgm:spPr/>
    </dgm:pt>
    <dgm:pt modelId="{70DBB68D-F4CF-47D0-A8A0-7161A576CC20}" type="pres">
      <dgm:prSet presAssocID="{216B14FD-6CF2-4677-8CC6-1D4611638231}" presName="text2" presStyleLbl="fgAcc2" presStyleIdx="1" presStyleCnt="5" custLinFactNeighborX="22344" custLinFactNeighborY="-1529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4F6DB3-2F01-4957-A3EC-97DCF77A423D}" type="pres">
      <dgm:prSet presAssocID="{216B14FD-6CF2-4677-8CC6-1D4611638231}" presName="hierChild3" presStyleCnt="0"/>
      <dgm:spPr/>
    </dgm:pt>
    <dgm:pt modelId="{A905D31C-8CA4-48E3-AF66-07FB05C63B59}" type="pres">
      <dgm:prSet presAssocID="{C2CAE8AB-D583-4970-A9F3-B2DCB69DCB22}" presName="Name17" presStyleLbl="parChTrans1D3" presStyleIdx="2" presStyleCnt="11"/>
      <dgm:spPr/>
      <dgm:t>
        <a:bodyPr/>
        <a:lstStyle/>
        <a:p>
          <a:endParaRPr lang="en-US"/>
        </a:p>
      </dgm:t>
    </dgm:pt>
    <dgm:pt modelId="{5EF44096-B473-4D94-B1FD-37FA5FE2009C}" type="pres">
      <dgm:prSet presAssocID="{D84F6FA9-57E9-4420-A228-70FFE206CA90}" presName="hierRoot3" presStyleCnt="0"/>
      <dgm:spPr/>
    </dgm:pt>
    <dgm:pt modelId="{AB685516-4C8F-439C-BFD0-22558D153C54}" type="pres">
      <dgm:prSet presAssocID="{D84F6FA9-57E9-4420-A228-70FFE206CA90}" presName="composite3" presStyleCnt="0"/>
      <dgm:spPr/>
    </dgm:pt>
    <dgm:pt modelId="{53027C40-DD9E-43FF-86F2-B10926A160F4}" type="pres">
      <dgm:prSet presAssocID="{D84F6FA9-57E9-4420-A228-70FFE206CA90}" presName="background3" presStyleLbl="node3" presStyleIdx="2" presStyleCnt="11"/>
      <dgm:spPr/>
    </dgm:pt>
    <dgm:pt modelId="{C8FDF583-F195-47FE-983F-B6C6E6D17299}" type="pres">
      <dgm:prSet presAssocID="{D84F6FA9-57E9-4420-A228-70FFE206CA90}" presName="text3" presStyleLbl="fgAcc3" presStyleIdx="2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54CFDB-0C54-42C3-BA62-7ABAB194E249}" type="pres">
      <dgm:prSet presAssocID="{D84F6FA9-57E9-4420-A228-70FFE206CA90}" presName="hierChild4" presStyleCnt="0"/>
      <dgm:spPr/>
    </dgm:pt>
    <dgm:pt modelId="{1AEF029A-06D9-4C35-9B54-5202A37642A4}" type="pres">
      <dgm:prSet presAssocID="{74871451-3EBE-492A-9607-21A1957D2108}" presName="Name17" presStyleLbl="parChTrans1D3" presStyleIdx="3" presStyleCnt="11"/>
      <dgm:spPr/>
      <dgm:t>
        <a:bodyPr/>
        <a:lstStyle/>
        <a:p>
          <a:endParaRPr lang="en-US"/>
        </a:p>
      </dgm:t>
    </dgm:pt>
    <dgm:pt modelId="{0FFB3EBF-4BC1-4087-BCFA-3D3DF95AB00C}" type="pres">
      <dgm:prSet presAssocID="{623633EA-D845-4D4F-BC47-CD60F8C3C1D3}" presName="hierRoot3" presStyleCnt="0"/>
      <dgm:spPr/>
    </dgm:pt>
    <dgm:pt modelId="{3B0543DC-B2E5-451E-9337-A2C297FE6040}" type="pres">
      <dgm:prSet presAssocID="{623633EA-D845-4D4F-BC47-CD60F8C3C1D3}" presName="composite3" presStyleCnt="0"/>
      <dgm:spPr/>
    </dgm:pt>
    <dgm:pt modelId="{FF91C475-7878-4029-A5B0-ED7AAEACAC6E}" type="pres">
      <dgm:prSet presAssocID="{623633EA-D845-4D4F-BC47-CD60F8C3C1D3}" presName="background3" presStyleLbl="node3" presStyleIdx="3" presStyleCnt="11"/>
      <dgm:spPr/>
    </dgm:pt>
    <dgm:pt modelId="{57674F09-3EE2-4775-B6CC-A6AE5BD0491A}" type="pres">
      <dgm:prSet presAssocID="{623633EA-D845-4D4F-BC47-CD60F8C3C1D3}" presName="text3" presStyleLbl="fgAcc3" presStyleIdx="3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8358BF-3423-4A90-BF76-1ADCD1472705}" type="pres">
      <dgm:prSet presAssocID="{623633EA-D845-4D4F-BC47-CD60F8C3C1D3}" presName="hierChild4" presStyleCnt="0"/>
      <dgm:spPr/>
    </dgm:pt>
    <dgm:pt modelId="{BAD8AAAD-8499-48E0-96F8-9F01C13B473E}" type="pres">
      <dgm:prSet presAssocID="{57A3224D-3B8A-4D2F-ADDE-E4532E4DDFFD}" presName="Name10" presStyleLbl="parChTrans1D2" presStyleIdx="2" presStyleCnt="5"/>
      <dgm:spPr/>
      <dgm:t>
        <a:bodyPr/>
        <a:lstStyle/>
        <a:p>
          <a:endParaRPr lang="en-US"/>
        </a:p>
      </dgm:t>
    </dgm:pt>
    <dgm:pt modelId="{63BAF407-459F-420D-8674-A8FD430D0D22}" type="pres">
      <dgm:prSet presAssocID="{B937C685-9760-487B-99C0-0D61A81105AC}" presName="hierRoot2" presStyleCnt="0"/>
      <dgm:spPr/>
    </dgm:pt>
    <dgm:pt modelId="{BAEFF3B7-CE70-4961-85B0-1F3966AF57D7}" type="pres">
      <dgm:prSet presAssocID="{B937C685-9760-487B-99C0-0D61A81105AC}" presName="composite2" presStyleCnt="0"/>
      <dgm:spPr/>
    </dgm:pt>
    <dgm:pt modelId="{2BE3ABC9-DBAF-48E1-9665-0BCD21C01E15}" type="pres">
      <dgm:prSet presAssocID="{B937C685-9760-487B-99C0-0D61A81105AC}" presName="background2" presStyleLbl="node2" presStyleIdx="2" presStyleCnt="5"/>
      <dgm:spPr/>
    </dgm:pt>
    <dgm:pt modelId="{E64B5324-CA6D-4A4A-A9A6-EA2A07ECA248}" type="pres">
      <dgm:prSet presAssocID="{B937C685-9760-487B-99C0-0D61A81105AC}" presName="text2" presStyleLbl="fgAcc2" presStyleIdx="2" presStyleCnt="5" custLinFactNeighborX="38396" custLinFactNeighborY="-1205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1473B3-07B3-4C93-AAEB-A2283777F446}" type="pres">
      <dgm:prSet presAssocID="{B937C685-9760-487B-99C0-0D61A81105AC}" presName="hierChild3" presStyleCnt="0"/>
      <dgm:spPr/>
    </dgm:pt>
    <dgm:pt modelId="{D846A04C-E9A0-4C4F-AE25-AD2CDC36A718}" type="pres">
      <dgm:prSet presAssocID="{0537FD73-0D9F-4946-B533-758060537D62}" presName="Name17" presStyleLbl="parChTrans1D3" presStyleIdx="4" presStyleCnt="11"/>
      <dgm:spPr/>
      <dgm:t>
        <a:bodyPr/>
        <a:lstStyle/>
        <a:p>
          <a:endParaRPr lang="en-US"/>
        </a:p>
      </dgm:t>
    </dgm:pt>
    <dgm:pt modelId="{D2526A0A-7C7B-4AFF-A7A1-0F26C4C74BEA}" type="pres">
      <dgm:prSet presAssocID="{131213C8-BD31-4876-B40B-EF53900639AC}" presName="hierRoot3" presStyleCnt="0"/>
      <dgm:spPr/>
    </dgm:pt>
    <dgm:pt modelId="{AC89264A-2065-405D-8010-80DA30BDF129}" type="pres">
      <dgm:prSet presAssocID="{131213C8-BD31-4876-B40B-EF53900639AC}" presName="composite3" presStyleCnt="0"/>
      <dgm:spPr/>
    </dgm:pt>
    <dgm:pt modelId="{91780B4A-151E-4C59-BA87-86283C2364B7}" type="pres">
      <dgm:prSet presAssocID="{131213C8-BD31-4876-B40B-EF53900639AC}" presName="background3" presStyleLbl="node3" presStyleIdx="4" presStyleCnt="11"/>
      <dgm:spPr/>
    </dgm:pt>
    <dgm:pt modelId="{A016145A-FAE7-4840-8D93-B0BA94063070}" type="pres">
      <dgm:prSet presAssocID="{131213C8-BD31-4876-B40B-EF53900639AC}" presName="text3" presStyleLbl="fgAcc3" presStyleIdx="4" presStyleCnt="11" custLinFactNeighborX="170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D5EEEC-F413-406A-A83C-3B3EB2479C44}" type="pres">
      <dgm:prSet presAssocID="{131213C8-BD31-4876-B40B-EF53900639AC}" presName="hierChild4" presStyleCnt="0"/>
      <dgm:spPr/>
    </dgm:pt>
    <dgm:pt modelId="{0DB1EC38-4270-4929-9A4F-8A7563832002}" type="pres">
      <dgm:prSet presAssocID="{009A647F-CF2A-4281-88B9-5362EC233F28}" presName="Name23" presStyleLbl="parChTrans1D4" presStyleIdx="0" presStyleCnt="1"/>
      <dgm:spPr/>
      <dgm:t>
        <a:bodyPr/>
        <a:lstStyle/>
        <a:p>
          <a:endParaRPr lang="en-US"/>
        </a:p>
      </dgm:t>
    </dgm:pt>
    <dgm:pt modelId="{9A852F6F-38ED-4E23-A739-95AF06CC4C46}" type="pres">
      <dgm:prSet presAssocID="{CBC73C52-7EA1-4D10-852B-2E0D6DFFB529}" presName="hierRoot4" presStyleCnt="0"/>
      <dgm:spPr/>
    </dgm:pt>
    <dgm:pt modelId="{C7ADAD23-A8EC-46C9-8756-1DE309AB2D31}" type="pres">
      <dgm:prSet presAssocID="{CBC73C52-7EA1-4D10-852B-2E0D6DFFB529}" presName="composite4" presStyleCnt="0"/>
      <dgm:spPr/>
    </dgm:pt>
    <dgm:pt modelId="{BD2AAC0F-42DD-43F9-AA1D-C2D5E4FF67BC}" type="pres">
      <dgm:prSet presAssocID="{CBC73C52-7EA1-4D10-852B-2E0D6DFFB529}" presName="background4" presStyleLbl="node4" presStyleIdx="0" presStyleCnt="1"/>
      <dgm:spPr/>
    </dgm:pt>
    <dgm:pt modelId="{A295A9CC-6B56-49D7-8979-6FF66DCE2734}" type="pres">
      <dgm:prSet presAssocID="{CBC73C52-7EA1-4D10-852B-2E0D6DFFB529}" presName="text4" presStyleLbl="fgAcc4" presStyleIdx="0" presStyleCnt="1" custScaleX="471010" custScaleY="220975" custLinFactY="1890" custLinFactNeighborX="-13186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20388E-CDAF-4207-9837-CB362E971794}" type="pres">
      <dgm:prSet presAssocID="{CBC73C52-7EA1-4D10-852B-2E0D6DFFB529}" presName="hierChild5" presStyleCnt="0"/>
      <dgm:spPr/>
    </dgm:pt>
    <dgm:pt modelId="{C225F401-A1E6-47E9-B850-CA7EB9803516}" type="pres">
      <dgm:prSet presAssocID="{8D7B466F-9BB4-419B-A892-AAE849F1262C}" presName="Name10" presStyleLbl="parChTrans1D2" presStyleIdx="3" presStyleCnt="5"/>
      <dgm:spPr/>
      <dgm:t>
        <a:bodyPr/>
        <a:lstStyle/>
        <a:p>
          <a:endParaRPr lang="en-US"/>
        </a:p>
      </dgm:t>
    </dgm:pt>
    <dgm:pt modelId="{8014B398-A112-452B-AD6C-B6B9F1A05A85}" type="pres">
      <dgm:prSet presAssocID="{880ED46C-D49A-44D0-AAAC-54558E6FD24D}" presName="hierRoot2" presStyleCnt="0"/>
      <dgm:spPr/>
    </dgm:pt>
    <dgm:pt modelId="{9E739099-9837-4347-A6BA-CC7F54A1EEC6}" type="pres">
      <dgm:prSet presAssocID="{880ED46C-D49A-44D0-AAAC-54558E6FD24D}" presName="composite2" presStyleCnt="0"/>
      <dgm:spPr/>
    </dgm:pt>
    <dgm:pt modelId="{90FB1083-BFA4-4CA9-A6F3-680272752DC8}" type="pres">
      <dgm:prSet presAssocID="{880ED46C-D49A-44D0-AAAC-54558E6FD24D}" presName="background2" presStyleLbl="node2" presStyleIdx="3" presStyleCnt="5"/>
      <dgm:spPr/>
    </dgm:pt>
    <dgm:pt modelId="{810C3739-54A9-4E41-A919-7424D4A63403}" type="pres">
      <dgm:prSet presAssocID="{880ED46C-D49A-44D0-AAAC-54558E6FD24D}" presName="text2" presStyleLbl="fgAcc2" presStyleIdx="3" presStyleCnt="5" custLinFactX="75511" custLinFactNeighborX="100000" custLinFactNeighborY="-1073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F27B3D-CBD1-4EBA-A894-133A8FDF4078}" type="pres">
      <dgm:prSet presAssocID="{880ED46C-D49A-44D0-AAAC-54558E6FD24D}" presName="hierChild3" presStyleCnt="0"/>
      <dgm:spPr/>
    </dgm:pt>
    <dgm:pt modelId="{923CDC63-F8C7-46BC-B416-E7989E806FAC}" type="pres">
      <dgm:prSet presAssocID="{5928FF50-535F-47AD-9E94-D05E4C903FAB}" presName="Name17" presStyleLbl="parChTrans1D3" presStyleIdx="5" presStyleCnt="11"/>
      <dgm:spPr/>
      <dgm:t>
        <a:bodyPr/>
        <a:lstStyle/>
        <a:p>
          <a:endParaRPr lang="en-US"/>
        </a:p>
      </dgm:t>
    </dgm:pt>
    <dgm:pt modelId="{932ECBCF-7D2C-4EA8-8FA0-9439BD329128}" type="pres">
      <dgm:prSet presAssocID="{6BAF7403-A038-4AF4-AE71-BD70D5D3B70B}" presName="hierRoot3" presStyleCnt="0"/>
      <dgm:spPr/>
    </dgm:pt>
    <dgm:pt modelId="{1E1B485B-FF1F-4D1F-B932-199D7EBFE3F6}" type="pres">
      <dgm:prSet presAssocID="{6BAF7403-A038-4AF4-AE71-BD70D5D3B70B}" presName="composite3" presStyleCnt="0"/>
      <dgm:spPr/>
    </dgm:pt>
    <dgm:pt modelId="{8122B775-0B28-43C0-B473-AD8D61B3CEDF}" type="pres">
      <dgm:prSet presAssocID="{6BAF7403-A038-4AF4-AE71-BD70D5D3B70B}" presName="background3" presStyleLbl="node3" presStyleIdx="5" presStyleCnt="11"/>
      <dgm:spPr/>
    </dgm:pt>
    <dgm:pt modelId="{12E382E8-9F65-4E2A-916E-8409348BC5AF}" type="pres">
      <dgm:prSet presAssocID="{6BAF7403-A038-4AF4-AE71-BD70D5D3B70B}" presName="text3" presStyleLbl="fgAcc3" presStyleIdx="5" presStyleCnt="11" custScaleY="119314" custLinFactNeighborX="42750" custLinFactNeighborY="2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083744A-BA31-4B40-8EB2-92E63B46674D}" type="pres">
      <dgm:prSet presAssocID="{6BAF7403-A038-4AF4-AE71-BD70D5D3B70B}" presName="hierChild4" presStyleCnt="0"/>
      <dgm:spPr/>
    </dgm:pt>
    <dgm:pt modelId="{26B40E57-75C3-47E2-B00A-2E137520159C}" type="pres">
      <dgm:prSet presAssocID="{2A9C52DB-BFF7-46F6-879D-3E3058203D3A}" presName="Name17" presStyleLbl="parChTrans1D3" presStyleIdx="6" presStyleCnt="11"/>
      <dgm:spPr/>
      <dgm:t>
        <a:bodyPr/>
        <a:lstStyle/>
        <a:p>
          <a:endParaRPr lang="en-US"/>
        </a:p>
      </dgm:t>
    </dgm:pt>
    <dgm:pt modelId="{F728135D-B1C7-4850-91F3-F2704D63EA23}" type="pres">
      <dgm:prSet presAssocID="{64B3AC6E-B80B-442A-A367-D322F2BDF569}" presName="hierRoot3" presStyleCnt="0"/>
      <dgm:spPr/>
    </dgm:pt>
    <dgm:pt modelId="{6ABC992A-539A-44AC-A917-9BAB99DD96BE}" type="pres">
      <dgm:prSet presAssocID="{64B3AC6E-B80B-442A-A367-D322F2BDF569}" presName="composite3" presStyleCnt="0"/>
      <dgm:spPr/>
    </dgm:pt>
    <dgm:pt modelId="{36CCE3C9-A44F-416B-85DD-23BD6349B690}" type="pres">
      <dgm:prSet presAssocID="{64B3AC6E-B80B-442A-A367-D322F2BDF569}" presName="background3" presStyleLbl="node3" presStyleIdx="6" presStyleCnt="11"/>
      <dgm:spPr/>
    </dgm:pt>
    <dgm:pt modelId="{372519E1-6546-4C8C-AA4D-3F9972823FB8}" type="pres">
      <dgm:prSet presAssocID="{64B3AC6E-B80B-442A-A367-D322F2BDF569}" presName="text3" presStyleLbl="fgAcc3" presStyleIdx="6" presStyleCnt="11" custLinFactX="16900" custLinFactNeighborX="100000" custLinFactNeighborY="-18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E72166-7D39-4245-9D67-BE33A0155D9E}" type="pres">
      <dgm:prSet presAssocID="{64B3AC6E-B80B-442A-A367-D322F2BDF569}" presName="hierChild4" presStyleCnt="0"/>
      <dgm:spPr/>
    </dgm:pt>
    <dgm:pt modelId="{723C0153-6F03-43F2-A10F-BD41FFE5103F}" type="pres">
      <dgm:prSet presAssocID="{18EC7D44-141A-4B2F-91C4-D1708BDAAABC}" presName="Name10" presStyleLbl="parChTrans1D2" presStyleIdx="4" presStyleCnt="5"/>
      <dgm:spPr/>
      <dgm:t>
        <a:bodyPr/>
        <a:lstStyle/>
        <a:p>
          <a:endParaRPr lang="en-US"/>
        </a:p>
      </dgm:t>
    </dgm:pt>
    <dgm:pt modelId="{768E7B69-59B3-4E71-97AF-E8957A09A964}" type="pres">
      <dgm:prSet presAssocID="{AE6A1292-F566-4F28-8EB4-4F9E0E9A5CA3}" presName="hierRoot2" presStyleCnt="0"/>
      <dgm:spPr/>
    </dgm:pt>
    <dgm:pt modelId="{EC8D2ECB-722A-448E-AA67-B26EBCDA9033}" type="pres">
      <dgm:prSet presAssocID="{AE6A1292-F566-4F28-8EB4-4F9E0E9A5CA3}" presName="composite2" presStyleCnt="0"/>
      <dgm:spPr/>
    </dgm:pt>
    <dgm:pt modelId="{F64C1C23-91CD-4553-BDD5-6B0ECEF9C760}" type="pres">
      <dgm:prSet presAssocID="{AE6A1292-F566-4F28-8EB4-4F9E0E9A5CA3}" presName="background2" presStyleLbl="node2" presStyleIdx="4" presStyleCnt="5"/>
      <dgm:spPr/>
    </dgm:pt>
    <dgm:pt modelId="{67AB33BA-F2F3-4F72-A5F0-1AD34483D2E4}" type="pres">
      <dgm:prSet presAssocID="{AE6A1292-F566-4F28-8EB4-4F9E0E9A5CA3}" presName="text2" presStyleLbl="fgAcc2" presStyleIdx="4" presStyleCnt="5" custLinFactNeighborX="63811" custLinFactNeighborY="-824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5E59761-4C35-44B9-B4DF-CB196A540C65}" type="pres">
      <dgm:prSet presAssocID="{AE6A1292-F566-4F28-8EB4-4F9E0E9A5CA3}" presName="hierChild3" presStyleCnt="0"/>
      <dgm:spPr/>
    </dgm:pt>
    <dgm:pt modelId="{D147F162-430A-4E96-BDBB-F5BA61293C91}" type="pres">
      <dgm:prSet presAssocID="{F7905E01-70E0-4F9B-B1B3-0052DA768857}" presName="Name17" presStyleLbl="parChTrans1D3" presStyleIdx="7" presStyleCnt="11"/>
      <dgm:spPr/>
      <dgm:t>
        <a:bodyPr/>
        <a:lstStyle/>
        <a:p>
          <a:endParaRPr lang="en-US"/>
        </a:p>
      </dgm:t>
    </dgm:pt>
    <dgm:pt modelId="{4445D663-8A97-4B3A-8748-8F1DFE812CF9}" type="pres">
      <dgm:prSet presAssocID="{F76B93D7-E683-46F0-BD37-C11170838D73}" presName="hierRoot3" presStyleCnt="0"/>
      <dgm:spPr/>
    </dgm:pt>
    <dgm:pt modelId="{BBFC7DDB-F5A1-4B83-9704-F9020F86DCC2}" type="pres">
      <dgm:prSet presAssocID="{F76B93D7-E683-46F0-BD37-C11170838D73}" presName="composite3" presStyleCnt="0"/>
      <dgm:spPr/>
    </dgm:pt>
    <dgm:pt modelId="{0DD96E14-6FFA-40E8-9B57-05BA7C27B81B}" type="pres">
      <dgm:prSet presAssocID="{F76B93D7-E683-46F0-BD37-C11170838D73}" presName="background3" presStyleLbl="node3" presStyleIdx="7" presStyleCnt="11"/>
      <dgm:spPr/>
    </dgm:pt>
    <dgm:pt modelId="{9156C5AC-541B-4C8F-A19C-59D6AA9A44A4}" type="pres">
      <dgm:prSet presAssocID="{F76B93D7-E683-46F0-BD37-C11170838D73}" presName="text3" presStyleLbl="fgAcc3" presStyleIdx="7" presStyleCnt="11" custLinFactY="100000" custLinFactNeighborX="51084" custLinFactNeighborY="10287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7EE201-B375-40F0-97DD-CA0DDA59AB78}" type="pres">
      <dgm:prSet presAssocID="{F76B93D7-E683-46F0-BD37-C11170838D73}" presName="hierChild4" presStyleCnt="0"/>
      <dgm:spPr/>
    </dgm:pt>
    <dgm:pt modelId="{AAAE153E-501C-48DC-9D4A-5D6982ADFD45}" type="pres">
      <dgm:prSet presAssocID="{57252954-7DD2-468A-82B5-25DEC8015500}" presName="Name17" presStyleLbl="parChTrans1D3" presStyleIdx="8" presStyleCnt="11"/>
      <dgm:spPr/>
      <dgm:t>
        <a:bodyPr/>
        <a:lstStyle/>
        <a:p>
          <a:endParaRPr lang="en-US"/>
        </a:p>
      </dgm:t>
    </dgm:pt>
    <dgm:pt modelId="{16D4617C-0513-4CAA-AE2B-FC8D25549D23}" type="pres">
      <dgm:prSet presAssocID="{101E12ED-2BBB-4356-A62C-F4E954DF2267}" presName="hierRoot3" presStyleCnt="0"/>
      <dgm:spPr/>
    </dgm:pt>
    <dgm:pt modelId="{4404707C-95E0-41F0-99D9-21FD3D797A7A}" type="pres">
      <dgm:prSet presAssocID="{101E12ED-2BBB-4356-A62C-F4E954DF2267}" presName="composite3" presStyleCnt="0"/>
      <dgm:spPr/>
    </dgm:pt>
    <dgm:pt modelId="{86A9E32F-39EF-4191-920D-DC5EC452CA54}" type="pres">
      <dgm:prSet presAssocID="{101E12ED-2BBB-4356-A62C-F4E954DF2267}" presName="background3" presStyleLbl="node3" presStyleIdx="8" presStyleCnt="11"/>
      <dgm:spPr/>
    </dgm:pt>
    <dgm:pt modelId="{17A3313D-BC46-47C6-A3F6-759B6FD5B03E}" type="pres">
      <dgm:prSet presAssocID="{101E12ED-2BBB-4356-A62C-F4E954DF2267}" presName="text3" presStyleLbl="fgAcc3" presStyleIdx="8" presStyleCnt="11" custLinFactY="151066" custLinFactNeighborX="20438" custLinFactNeighborY="2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E665DF-3BA0-484F-9EB7-F5B3759E2A6C}" type="pres">
      <dgm:prSet presAssocID="{101E12ED-2BBB-4356-A62C-F4E954DF2267}" presName="hierChild4" presStyleCnt="0"/>
      <dgm:spPr/>
    </dgm:pt>
    <dgm:pt modelId="{984AD96E-99C2-4ED7-B5BA-66CF7156DA30}" type="pres">
      <dgm:prSet presAssocID="{72865020-6C11-4A42-9D35-C67233CA7822}" presName="Name17" presStyleLbl="parChTrans1D3" presStyleIdx="9" presStyleCnt="11"/>
      <dgm:spPr/>
      <dgm:t>
        <a:bodyPr/>
        <a:lstStyle/>
        <a:p>
          <a:endParaRPr lang="en-US"/>
        </a:p>
      </dgm:t>
    </dgm:pt>
    <dgm:pt modelId="{83CE5380-DD04-490A-92AF-BCD6E00964C6}" type="pres">
      <dgm:prSet presAssocID="{08F2C690-2739-48EB-A3CF-5F0B09DC834D}" presName="hierRoot3" presStyleCnt="0"/>
      <dgm:spPr/>
    </dgm:pt>
    <dgm:pt modelId="{2C0C5841-EB91-4962-8C0C-378F6FFB43FC}" type="pres">
      <dgm:prSet presAssocID="{08F2C690-2739-48EB-A3CF-5F0B09DC834D}" presName="composite3" presStyleCnt="0"/>
      <dgm:spPr/>
    </dgm:pt>
    <dgm:pt modelId="{0862D7A4-9B6A-48DB-86A8-B52F1BAF2C0A}" type="pres">
      <dgm:prSet presAssocID="{08F2C690-2739-48EB-A3CF-5F0B09DC834D}" presName="background3" presStyleLbl="node3" presStyleIdx="9" presStyleCnt="11"/>
      <dgm:spPr/>
    </dgm:pt>
    <dgm:pt modelId="{5FBEF96C-A14A-47DD-801E-447A27978DAF}" type="pres">
      <dgm:prSet presAssocID="{08F2C690-2739-48EB-A3CF-5F0B09DC834D}" presName="text3" presStyleLbl="fgAcc3" presStyleIdx="9" presStyleCnt="11" custLinFactNeighborX="-95294" custLinFactNeighborY="303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CCD5C8-E3B0-49EE-A7B1-F12EC0DEB47B}" type="pres">
      <dgm:prSet presAssocID="{08F2C690-2739-48EB-A3CF-5F0B09DC834D}" presName="hierChild4" presStyleCnt="0"/>
      <dgm:spPr/>
    </dgm:pt>
    <dgm:pt modelId="{EBB9ED25-F7DB-431E-89FB-9D913AE0918F}" type="pres">
      <dgm:prSet presAssocID="{6025EA83-D904-4635-A88E-2597F133DB8F}" presName="Name17" presStyleLbl="parChTrans1D3" presStyleIdx="10" presStyleCnt="11"/>
      <dgm:spPr/>
      <dgm:t>
        <a:bodyPr/>
        <a:lstStyle/>
        <a:p>
          <a:endParaRPr lang="en-US"/>
        </a:p>
      </dgm:t>
    </dgm:pt>
    <dgm:pt modelId="{7CB51C75-0CBF-48EE-B2C0-66146935DAC1}" type="pres">
      <dgm:prSet presAssocID="{E8CEBF73-19C0-45CB-ADA0-D976E7D5B2DB}" presName="hierRoot3" presStyleCnt="0"/>
      <dgm:spPr/>
    </dgm:pt>
    <dgm:pt modelId="{AC8BB031-129A-457A-A197-E3DAC024DB8F}" type="pres">
      <dgm:prSet presAssocID="{E8CEBF73-19C0-45CB-ADA0-D976E7D5B2DB}" presName="composite3" presStyleCnt="0"/>
      <dgm:spPr/>
    </dgm:pt>
    <dgm:pt modelId="{DD009BF2-D965-4D6C-9B91-A7A6EAFAE1A8}" type="pres">
      <dgm:prSet presAssocID="{E8CEBF73-19C0-45CB-ADA0-D976E7D5B2DB}" presName="background3" presStyleLbl="node3" presStyleIdx="10" presStyleCnt="11"/>
      <dgm:spPr/>
    </dgm:pt>
    <dgm:pt modelId="{FA321B67-CF93-4314-9980-6B822E1F38F3}" type="pres">
      <dgm:prSet presAssocID="{E8CEBF73-19C0-45CB-ADA0-D976E7D5B2DB}" presName="text3" presStyleLbl="fgAcc3" presStyleIdx="10" presStyleCnt="11" custLinFactY="72109" custLinFactNeighborX="-56268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DACD3E-0D15-4434-9B1A-0DE0DE4F0B0C}" type="pres">
      <dgm:prSet presAssocID="{E8CEBF73-19C0-45CB-ADA0-D976E7D5B2DB}" presName="hierChild4" presStyleCnt="0"/>
      <dgm:spPr/>
    </dgm:pt>
  </dgm:ptLst>
  <dgm:cxnLst>
    <dgm:cxn modelId="{C2F40B36-A838-4FCA-8E90-FA764B3E50B0}" srcId="{AE6A1292-F566-4F28-8EB4-4F9E0E9A5CA3}" destId="{101E12ED-2BBB-4356-A62C-F4E954DF2267}" srcOrd="1" destOrd="0" parTransId="{57252954-7DD2-468A-82B5-25DEC8015500}" sibTransId="{E51EB7B0-5646-4715-8A36-C85386436BC6}"/>
    <dgm:cxn modelId="{FCB8B459-A23E-474A-9E42-3560C964C9D5}" type="presOf" srcId="{8D7B466F-9BB4-419B-A892-AAE849F1262C}" destId="{C225F401-A1E6-47E9-B850-CA7EB9803516}" srcOrd="0" destOrd="0" presId="urn:microsoft.com/office/officeart/2005/8/layout/hierarchy1"/>
    <dgm:cxn modelId="{A4AE76BB-F72A-49D9-B41F-A5C4B03C87B2}" srcId="{274727F7-74BF-4018-AC64-B1CEC49145C6}" destId="{293EBFF1-B909-4460-8C7B-F03CB8BC8478}" srcOrd="0" destOrd="0" parTransId="{5080FD13-BD5D-4F16-98E4-E6225AFEF953}" sibTransId="{94205A52-C57C-4D4F-9A32-2A45EBB92FC2}"/>
    <dgm:cxn modelId="{F8DEDB9D-8B3B-484C-A201-6DA9E28EB612}" type="presOf" srcId="{57252954-7DD2-468A-82B5-25DEC8015500}" destId="{AAAE153E-501C-48DC-9D4A-5D6982ADFD45}" srcOrd="0" destOrd="0" presId="urn:microsoft.com/office/officeart/2005/8/layout/hierarchy1"/>
    <dgm:cxn modelId="{D59FCA49-81A8-4650-9620-D07157A68864}" srcId="{9CE2FF5C-E7EC-4033-A794-2598200EE9A8}" destId="{274727F7-74BF-4018-AC64-B1CEC49145C6}" srcOrd="0" destOrd="0" parTransId="{409FF2EC-384A-428B-8D84-38E0B4BBC2B4}" sibTransId="{174C26ED-7979-4E02-9519-92F7557921D8}"/>
    <dgm:cxn modelId="{EAFA4A9A-8452-4904-92F8-EB72FC3A1565}" type="presOf" srcId="{216B14FD-6CF2-4677-8CC6-1D4611638231}" destId="{70DBB68D-F4CF-47D0-A8A0-7161A576CC20}" srcOrd="0" destOrd="0" presId="urn:microsoft.com/office/officeart/2005/8/layout/hierarchy1"/>
    <dgm:cxn modelId="{4AB5E27F-8804-4A7D-91B5-BAE532E5DD98}" type="presOf" srcId="{CBC73C52-7EA1-4D10-852B-2E0D6DFFB529}" destId="{A295A9CC-6B56-49D7-8979-6FF66DCE2734}" srcOrd="0" destOrd="0" presId="urn:microsoft.com/office/officeart/2005/8/layout/hierarchy1"/>
    <dgm:cxn modelId="{C115F09D-BB80-45BD-8B7B-1077FFD5B3B4}" type="presOf" srcId="{F7905E01-70E0-4F9B-B1B3-0052DA768857}" destId="{D147F162-430A-4E96-BDBB-F5BA61293C91}" srcOrd="0" destOrd="0" presId="urn:microsoft.com/office/officeart/2005/8/layout/hierarchy1"/>
    <dgm:cxn modelId="{5BCFFDF0-2054-4E14-B1DA-31464376587D}" type="presOf" srcId="{131213C8-BD31-4876-B40B-EF53900639AC}" destId="{A016145A-FAE7-4840-8D93-B0BA94063070}" srcOrd="0" destOrd="0" presId="urn:microsoft.com/office/officeart/2005/8/layout/hierarchy1"/>
    <dgm:cxn modelId="{D68F5D7F-5AAE-4984-997B-F753B6C12F4B}" type="presOf" srcId="{2A9C52DB-BFF7-46F6-879D-3E3058203D3A}" destId="{26B40E57-75C3-47E2-B00A-2E137520159C}" srcOrd="0" destOrd="0" presId="urn:microsoft.com/office/officeart/2005/8/layout/hierarchy1"/>
    <dgm:cxn modelId="{BD0C2FCF-FAE8-4B4F-8D86-D18E7345B97B}" srcId="{216B14FD-6CF2-4677-8CC6-1D4611638231}" destId="{D84F6FA9-57E9-4420-A228-70FFE206CA90}" srcOrd="0" destOrd="0" parTransId="{C2CAE8AB-D583-4970-A9F3-B2DCB69DCB22}" sibTransId="{4AE12357-5A12-4B85-AB07-33394514E39C}"/>
    <dgm:cxn modelId="{4D222196-3CE3-48A9-AA3F-27711D872AD9}" type="presOf" srcId="{64B3AC6E-B80B-442A-A367-D322F2BDF569}" destId="{372519E1-6546-4C8C-AA4D-3F9972823FB8}" srcOrd="0" destOrd="0" presId="urn:microsoft.com/office/officeart/2005/8/layout/hierarchy1"/>
    <dgm:cxn modelId="{3F96C5F2-3520-4A83-B9B9-4D17CE27ACD7}" type="presOf" srcId="{D84F6FA9-57E9-4420-A228-70FFE206CA90}" destId="{C8FDF583-F195-47FE-983F-B6C6E6D17299}" srcOrd="0" destOrd="0" presId="urn:microsoft.com/office/officeart/2005/8/layout/hierarchy1"/>
    <dgm:cxn modelId="{B3AB854A-916C-4C26-B54B-BDB8633F2BE9}" type="presOf" srcId="{880ED46C-D49A-44D0-AAAC-54558E6FD24D}" destId="{810C3739-54A9-4E41-A919-7424D4A63403}" srcOrd="0" destOrd="0" presId="urn:microsoft.com/office/officeart/2005/8/layout/hierarchy1"/>
    <dgm:cxn modelId="{7AABE080-2B6E-441E-9B2F-675A549D8A4B}" srcId="{AE6A1292-F566-4F28-8EB4-4F9E0E9A5CA3}" destId="{F76B93D7-E683-46F0-BD37-C11170838D73}" srcOrd="0" destOrd="0" parTransId="{F7905E01-70E0-4F9B-B1B3-0052DA768857}" sibTransId="{F6EAABBD-8AE6-4D1C-9D64-2915A9EC92C7}"/>
    <dgm:cxn modelId="{ECAE35BD-0C21-46B5-BC14-F95CFB281993}" type="presOf" srcId="{72865020-6C11-4A42-9D35-C67233CA7822}" destId="{984AD96E-99C2-4ED7-B5BA-66CF7156DA30}" srcOrd="0" destOrd="0" presId="urn:microsoft.com/office/officeart/2005/8/layout/hierarchy1"/>
    <dgm:cxn modelId="{D0528AC3-63E2-4230-8D17-8D0C94973951}" type="presOf" srcId="{C2CAE8AB-D583-4970-A9F3-B2DCB69DCB22}" destId="{A905D31C-8CA4-48E3-AF66-07FB05C63B59}" srcOrd="0" destOrd="0" presId="urn:microsoft.com/office/officeart/2005/8/layout/hierarchy1"/>
    <dgm:cxn modelId="{4CD7F756-967E-4206-A31C-B036BB8B5DEC}" type="presOf" srcId="{293EBFF1-B909-4460-8C7B-F03CB8BC8478}" destId="{6A18C071-F1F1-4EE8-9A94-6EAE07E0E267}" srcOrd="0" destOrd="0" presId="urn:microsoft.com/office/officeart/2005/8/layout/hierarchy1"/>
    <dgm:cxn modelId="{82AE916F-FDD2-4520-844D-FD683A9A0A09}" type="presOf" srcId="{101E12ED-2BBB-4356-A62C-F4E954DF2267}" destId="{17A3313D-BC46-47C6-A3F6-759B6FD5B03E}" srcOrd="0" destOrd="0" presId="urn:microsoft.com/office/officeart/2005/8/layout/hierarchy1"/>
    <dgm:cxn modelId="{12152147-8746-4B1B-81AA-6AD6E4EE87DF}" type="presOf" srcId="{08F2C690-2739-48EB-A3CF-5F0B09DC834D}" destId="{5FBEF96C-A14A-47DD-801E-447A27978DAF}" srcOrd="0" destOrd="0" presId="urn:microsoft.com/office/officeart/2005/8/layout/hierarchy1"/>
    <dgm:cxn modelId="{F5CE1969-7EC6-461C-B4D6-C55B5943BBD0}" srcId="{AE6A1292-F566-4F28-8EB4-4F9E0E9A5CA3}" destId="{08F2C690-2739-48EB-A3CF-5F0B09DC834D}" srcOrd="2" destOrd="0" parTransId="{72865020-6C11-4A42-9D35-C67233CA7822}" sibTransId="{745F82C9-45DE-4FE7-AEB8-7C4BE6AAC318}"/>
    <dgm:cxn modelId="{E47115B8-F225-4E38-89C7-EEA2E2AD93D9}" type="presOf" srcId="{18EC7D44-141A-4B2F-91C4-D1708BDAAABC}" destId="{723C0153-6F03-43F2-A10F-BD41FFE5103F}" srcOrd="0" destOrd="0" presId="urn:microsoft.com/office/officeart/2005/8/layout/hierarchy1"/>
    <dgm:cxn modelId="{9C76E12E-A26E-487F-8DC7-E1BA80F0C18A}" srcId="{131213C8-BD31-4876-B40B-EF53900639AC}" destId="{CBC73C52-7EA1-4D10-852B-2E0D6DFFB529}" srcOrd="0" destOrd="0" parTransId="{009A647F-CF2A-4281-88B9-5362EC233F28}" sibTransId="{8BB4877F-87F4-414E-9382-D47353908A3B}"/>
    <dgm:cxn modelId="{955EAC4A-4FE2-4538-A56D-01AC88D328F7}" type="presOf" srcId="{409FF2EC-384A-428B-8D84-38E0B4BBC2B4}" destId="{5B09D58A-9D47-4B39-9531-BE84E35BB79B}" srcOrd="0" destOrd="0" presId="urn:microsoft.com/office/officeart/2005/8/layout/hierarchy1"/>
    <dgm:cxn modelId="{650A75DE-F602-4747-B6DE-081B36C37991}" srcId="{9CE2FF5C-E7EC-4033-A794-2598200EE9A8}" destId="{B937C685-9760-487B-99C0-0D61A81105AC}" srcOrd="2" destOrd="0" parTransId="{57A3224D-3B8A-4D2F-ADDE-E4532E4DDFFD}" sibTransId="{418AA988-92E6-4829-9E31-C87B3220B322}"/>
    <dgm:cxn modelId="{42544DC5-49C1-4E06-8D9C-1F28573F93E6}" type="presOf" srcId="{6BAF7403-A038-4AF4-AE71-BD70D5D3B70B}" destId="{12E382E8-9F65-4E2A-916E-8409348BC5AF}" srcOrd="0" destOrd="0" presId="urn:microsoft.com/office/officeart/2005/8/layout/hierarchy1"/>
    <dgm:cxn modelId="{9D1E988C-146E-4482-AE66-6D76BAAC95C7}" type="presOf" srcId="{9D7567FD-926E-4564-92BC-06D720BA325D}" destId="{01CF89CD-0A1B-4A67-9949-F872C7CCBA36}" srcOrd="0" destOrd="0" presId="urn:microsoft.com/office/officeart/2005/8/layout/hierarchy1"/>
    <dgm:cxn modelId="{E7AF9E51-5798-4267-94DB-111D5A49EE4A}" srcId="{274727F7-74BF-4018-AC64-B1CEC49145C6}" destId="{18817A1F-B7C9-45C6-B6B0-FDDB5EB5A0A8}" srcOrd="1" destOrd="0" parTransId="{FE9B47AB-D045-444F-A7C8-76E253142D8B}" sibTransId="{D3044F15-15AD-4F08-A6FC-A92CEF2C14CE}"/>
    <dgm:cxn modelId="{EF5D80E5-A7E8-4164-BDAF-39CA8BED9BF4}" srcId="{AE6A1292-F566-4F28-8EB4-4F9E0E9A5CA3}" destId="{E8CEBF73-19C0-45CB-ADA0-D976E7D5B2DB}" srcOrd="3" destOrd="0" parTransId="{6025EA83-D904-4635-A88E-2597F133DB8F}" sibTransId="{FF006E68-A62E-44AB-9D41-1E6043AA2CA3}"/>
    <dgm:cxn modelId="{5572AB84-12C1-49A0-B82F-9FF773B8F6E0}" type="presOf" srcId="{18817A1F-B7C9-45C6-B6B0-FDDB5EB5A0A8}" destId="{544B45B0-2CE1-41BC-9445-545DF0166946}" srcOrd="0" destOrd="0" presId="urn:microsoft.com/office/officeart/2005/8/layout/hierarchy1"/>
    <dgm:cxn modelId="{B872A39B-38F1-41A6-B743-B285FBB22534}" type="presOf" srcId="{B937C685-9760-487B-99C0-0D61A81105AC}" destId="{E64B5324-CA6D-4A4A-A9A6-EA2A07ECA248}" srcOrd="0" destOrd="0" presId="urn:microsoft.com/office/officeart/2005/8/layout/hierarchy1"/>
    <dgm:cxn modelId="{DEAED573-F7C6-45C8-B434-F27F4476C408}" type="presOf" srcId="{6025EA83-D904-4635-A88E-2597F133DB8F}" destId="{EBB9ED25-F7DB-431E-89FB-9D913AE0918F}" srcOrd="0" destOrd="0" presId="urn:microsoft.com/office/officeart/2005/8/layout/hierarchy1"/>
    <dgm:cxn modelId="{164FFD05-8F42-44D5-A71D-584931271A31}" srcId="{9CE2FF5C-E7EC-4033-A794-2598200EE9A8}" destId="{216B14FD-6CF2-4677-8CC6-1D4611638231}" srcOrd="1" destOrd="0" parTransId="{BEE595BD-66B6-4992-979C-9E2F1AD6F8ED}" sibTransId="{75CEE285-040E-4CB6-8CCC-9F5173F9136D}"/>
    <dgm:cxn modelId="{B9E70AC5-CC5E-46B1-9B1C-002A76B756BB}" type="presOf" srcId="{0537FD73-0D9F-4946-B533-758060537D62}" destId="{D846A04C-E9A0-4C4F-AE25-AD2CDC36A718}" srcOrd="0" destOrd="0" presId="urn:microsoft.com/office/officeart/2005/8/layout/hierarchy1"/>
    <dgm:cxn modelId="{D610FD69-9832-4F50-ACF5-A0B903C5AEDC}" type="presOf" srcId="{57A3224D-3B8A-4D2F-ADDE-E4532E4DDFFD}" destId="{BAD8AAAD-8499-48E0-96F8-9F01C13B473E}" srcOrd="0" destOrd="0" presId="urn:microsoft.com/office/officeart/2005/8/layout/hierarchy1"/>
    <dgm:cxn modelId="{4C4EE546-204A-4549-932B-926D76937DAD}" srcId="{880ED46C-D49A-44D0-AAAC-54558E6FD24D}" destId="{64B3AC6E-B80B-442A-A367-D322F2BDF569}" srcOrd="1" destOrd="0" parTransId="{2A9C52DB-BFF7-46F6-879D-3E3058203D3A}" sibTransId="{1B4345DE-AF3D-426F-9BBE-D7D8BCAECE38}"/>
    <dgm:cxn modelId="{9F3FE32F-BD0D-460A-9CC6-B9D10973FB77}" srcId="{216B14FD-6CF2-4677-8CC6-1D4611638231}" destId="{623633EA-D845-4D4F-BC47-CD60F8C3C1D3}" srcOrd="1" destOrd="0" parTransId="{74871451-3EBE-492A-9607-21A1957D2108}" sibTransId="{6D57D7FE-A69D-4E64-8394-E434DC885D0E}"/>
    <dgm:cxn modelId="{FCAE5CD7-4D81-46E2-8A26-8B4FF7FBF473}" type="presOf" srcId="{009A647F-CF2A-4281-88B9-5362EC233F28}" destId="{0DB1EC38-4270-4929-9A4F-8A7563832002}" srcOrd="0" destOrd="0" presId="urn:microsoft.com/office/officeart/2005/8/layout/hierarchy1"/>
    <dgm:cxn modelId="{94F2B047-83DC-431D-A164-04C88B3807EE}" srcId="{9D7567FD-926E-4564-92BC-06D720BA325D}" destId="{9CE2FF5C-E7EC-4033-A794-2598200EE9A8}" srcOrd="0" destOrd="0" parTransId="{D6A28649-A220-4986-878B-38C5E5D385DA}" sibTransId="{B1C2EFE9-CD83-4FCF-97B7-9EEAAE8B3AA1}"/>
    <dgm:cxn modelId="{61FEB14F-7019-4609-BE90-9169DA23295F}" srcId="{880ED46C-D49A-44D0-AAAC-54558E6FD24D}" destId="{6BAF7403-A038-4AF4-AE71-BD70D5D3B70B}" srcOrd="0" destOrd="0" parTransId="{5928FF50-535F-47AD-9E94-D05E4C903FAB}" sibTransId="{56FC68EE-A6ED-4CF2-829F-937779006A2A}"/>
    <dgm:cxn modelId="{E3F3170B-43AA-441D-AC95-16F70B62D7BF}" type="presOf" srcId="{74871451-3EBE-492A-9607-21A1957D2108}" destId="{1AEF029A-06D9-4C35-9B54-5202A37642A4}" srcOrd="0" destOrd="0" presId="urn:microsoft.com/office/officeart/2005/8/layout/hierarchy1"/>
    <dgm:cxn modelId="{1ACC6E44-3030-43E4-9CFA-28BA6E36FD84}" type="presOf" srcId="{5080FD13-BD5D-4F16-98E4-E6225AFEF953}" destId="{EB99FFE8-E4BA-4661-81B8-D7D7D1828CBD}" srcOrd="0" destOrd="0" presId="urn:microsoft.com/office/officeart/2005/8/layout/hierarchy1"/>
    <dgm:cxn modelId="{B13D9320-50F7-4CB6-91C7-5968BE06E8C6}" type="presOf" srcId="{E8CEBF73-19C0-45CB-ADA0-D976E7D5B2DB}" destId="{FA321B67-CF93-4314-9980-6B822E1F38F3}" srcOrd="0" destOrd="0" presId="urn:microsoft.com/office/officeart/2005/8/layout/hierarchy1"/>
    <dgm:cxn modelId="{14EF7FB2-0FF3-4C3C-99A6-8C791D02A697}" type="presOf" srcId="{9CE2FF5C-E7EC-4033-A794-2598200EE9A8}" destId="{39E9550D-F0F2-4463-8243-805EFD402501}" srcOrd="0" destOrd="0" presId="urn:microsoft.com/office/officeart/2005/8/layout/hierarchy1"/>
    <dgm:cxn modelId="{2810DB1F-AA65-47C8-9131-F3A7F4E69044}" type="presOf" srcId="{5928FF50-535F-47AD-9E94-D05E4C903FAB}" destId="{923CDC63-F8C7-46BC-B416-E7989E806FAC}" srcOrd="0" destOrd="0" presId="urn:microsoft.com/office/officeart/2005/8/layout/hierarchy1"/>
    <dgm:cxn modelId="{6F5199A2-34C8-4249-871F-86BBF9B4D80D}" type="presOf" srcId="{FE9B47AB-D045-444F-A7C8-76E253142D8B}" destId="{EDB4DA38-336B-4B30-9966-8EC28D4A9571}" srcOrd="0" destOrd="0" presId="urn:microsoft.com/office/officeart/2005/8/layout/hierarchy1"/>
    <dgm:cxn modelId="{3AA531DF-A885-4ED5-B41E-8AAE227235B6}" srcId="{9CE2FF5C-E7EC-4033-A794-2598200EE9A8}" destId="{880ED46C-D49A-44D0-AAAC-54558E6FD24D}" srcOrd="3" destOrd="0" parTransId="{8D7B466F-9BB4-419B-A892-AAE849F1262C}" sibTransId="{EB99094F-B81F-4267-A185-4BAC1FB64A0D}"/>
    <dgm:cxn modelId="{8B20D940-BB1B-4660-9874-AE330C41250F}" type="presOf" srcId="{F76B93D7-E683-46F0-BD37-C11170838D73}" destId="{9156C5AC-541B-4C8F-A19C-59D6AA9A44A4}" srcOrd="0" destOrd="0" presId="urn:microsoft.com/office/officeart/2005/8/layout/hierarchy1"/>
    <dgm:cxn modelId="{9659FDD3-4C1B-4B11-89B7-CDAA8FB8BBB9}" srcId="{B937C685-9760-487B-99C0-0D61A81105AC}" destId="{131213C8-BD31-4876-B40B-EF53900639AC}" srcOrd="0" destOrd="0" parTransId="{0537FD73-0D9F-4946-B533-758060537D62}" sibTransId="{AEA05A34-2F64-4630-8064-49A15C719265}"/>
    <dgm:cxn modelId="{712FD04E-A476-44C2-A84D-17CC6D49E9E4}" type="presOf" srcId="{274727F7-74BF-4018-AC64-B1CEC49145C6}" destId="{3F9FDC68-7A0E-4EE9-BFCD-6CAA740B9020}" srcOrd="0" destOrd="0" presId="urn:microsoft.com/office/officeart/2005/8/layout/hierarchy1"/>
    <dgm:cxn modelId="{9A2A47B2-2D87-43A7-8AE0-52C7FBAEA68C}" type="presOf" srcId="{623633EA-D845-4D4F-BC47-CD60F8C3C1D3}" destId="{57674F09-3EE2-4775-B6CC-A6AE5BD0491A}" srcOrd="0" destOrd="0" presId="urn:microsoft.com/office/officeart/2005/8/layout/hierarchy1"/>
    <dgm:cxn modelId="{8FC88314-25D7-4907-9A1E-D9D35ADB0E1B}" srcId="{9CE2FF5C-E7EC-4033-A794-2598200EE9A8}" destId="{AE6A1292-F566-4F28-8EB4-4F9E0E9A5CA3}" srcOrd="4" destOrd="0" parTransId="{18EC7D44-141A-4B2F-91C4-D1708BDAAABC}" sibTransId="{B87932EB-2A40-44DB-8758-ADBD42904E9B}"/>
    <dgm:cxn modelId="{E9076DFD-2D09-4E8D-9555-46BA7D5A88DA}" type="presOf" srcId="{AE6A1292-F566-4F28-8EB4-4F9E0E9A5CA3}" destId="{67AB33BA-F2F3-4F72-A5F0-1AD34483D2E4}" srcOrd="0" destOrd="0" presId="urn:microsoft.com/office/officeart/2005/8/layout/hierarchy1"/>
    <dgm:cxn modelId="{FB3D65C7-AEA1-4002-B4A1-F317DAB13DD1}" type="presOf" srcId="{BEE595BD-66B6-4992-979C-9E2F1AD6F8ED}" destId="{CA8827E3-BC15-4BBD-93B0-A7541302AB44}" srcOrd="0" destOrd="0" presId="urn:microsoft.com/office/officeart/2005/8/layout/hierarchy1"/>
    <dgm:cxn modelId="{A6615F53-D3CE-4E88-A596-4B4D9436FCF2}" type="presParOf" srcId="{01CF89CD-0A1B-4A67-9949-F872C7CCBA36}" destId="{1DEA3DD5-9C48-4379-8F9B-1DEDC59306F3}" srcOrd="0" destOrd="0" presId="urn:microsoft.com/office/officeart/2005/8/layout/hierarchy1"/>
    <dgm:cxn modelId="{C653EF47-32EF-433B-99A6-8254547F461E}" type="presParOf" srcId="{1DEA3DD5-9C48-4379-8F9B-1DEDC59306F3}" destId="{3F788754-7B63-4958-B243-7B46668524CD}" srcOrd="0" destOrd="0" presId="urn:microsoft.com/office/officeart/2005/8/layout/hierarchy1"/>
    <dgm:cxn modelId="{789C6448-3530-4311-B1AB-974D843925D8}" type="presParOf" srcId="{3F788754-7B63-4958-B243-7B46668524CD}" destId="{C4169A1E-9A23-4B3B-A8CF-E11C4D67B313}" srcOrd="0" destOrd="0" presId="urn:microsoft.com/office/officeart/2005/8/layout/hierarchy1"/>
    <dgm:cxn modelId="{05DE777A-5D94-4404-944F-BB64D06C4391}" type="presParOf" srcId="{3F788754-7B63-4958-B243-7B46668524CD}" destId="{39E9550D-F0F2-4463-8243-805EFD402501}" srcOrd="1" destOrd="0" presId="urn:microsoft.com/office/officeart/2005/8/layout/hierarchy1"/>
    <dgm:cxn modelId="{19FFD245-2213-4A62-A7A9-7F6ECBE60E8D}" type="presParOf" srcId="{1DEA3DD5-9C48-4379-8F9B-1DEDC59306F3}" destId="{03C35534-2572-48F1-B345-3B48DF5FEA2F}" srcOrd="1" destOrd="0" presId="urn:microsoft.com/office/officeart/2005/8/layout/hierarchy1"/>
    <dgm:cxn modelId="{9A002DDF-D4B6-473E-8782-5D2EADFE8ED4}" type="presParOf" srcId="{03C35534-2572-48F1-B345-3B48DF5FEA2F}" destId="{5B09D58A-9D47-4B39-9531-BE84E35BB79B}" srcOrd="0" destOrd="0" presId="urn:microsoft.com/office/officeart/2005/8/layout/hierarchy1"/>
    <dgm:cxn modelId="{EA60480B-33CE-45A0-84F5-94D43FE16DD7}" type="presParOf" srcId="{03C35534-2572-48F1-B345-3B48DF5FEA2F}" destId="{A89B6451-90F2-49BF-BAE1-9E84FED3629B}" srcOrd="1" destOrd="0" presId="urn:microsoft.com/office/officeart/2005/8/layout/hierarchy1"/>
    <dgm:cxn modelId="{810E9A53-EEE9-43A5-B648-FC40D788D36B}" type="presParOf" srcId="{A89B6451-90F2-49BF-BAE1-9E84FED3629B}" destId="{03B123F6-9FC1-42F3-9BB0-00AE22FB06FB}" srcOrd="0" destOrd="0" presId="urn:microsoft.com/office/officeart/2005/8/layout/hierarchy1"/>
    <dgm:cxn modelId="{914B36D2-F4EE-40D2-A21A-4E04B01B9CC7}" type="presParOf" srcId="{03B123F6-9FC1-42F3-9BB0-00AE22FB06FB}" destId="{7CF07179-21C1-4F0C-8180-CC1FBC7F0CBE}" srcOrd="0" destOrd="0" presId="urn:microsoft.com/office/officeart/2005/8/layout/hierarchy1"/>
    <dgm:cxn modelId="{EC95D283-39F8-4C85-9937-841583E44F37}" type="presParOf" srcId="{03B123F6-9FC1-42F3-9BB0-00AE22FB06FB}" destId="{3F9FDC68-7A0E-4EE9-BFCD-6CAA740B9020}" srcOrd="1" destOrd="0" presId="urn:microsoft.com/office/officeart/2005/8/layout/hierarchy1"/>
    <dgm:cxn modelId="{4D7F5962-C491-4FC7-9060-934495EF8518}" type="presParOf" srcId="{A89B6451-90F2-49BF-BAE1-9E84FED3629B}" destId="{E2BEA586-A52A-498B-A6CC-5C065F5A2C71}" srcOrd="1" destOrd="0" presId="urn:microsoft.com/office/officeart/2005/8/layout/hierarchy1"/>
    <dgm:cxn modelId="{B32EABAF-B61E-40C4-9871-3B3EDAD403D5}" type="presParOf" srcId="{E2BEA586-A52A-498B-A6CC-5C065F5A2C71}" destId="{EB99FFE8-E4BA-4661-81B8-D7D7D1828CBD}" srcOrd="0" destOrd="0" presId="urn:microsoft.com/office/officeart/2005/8/layout/hierarchy1"/>
    <dgm:cxn modelId="{06289D45-7D76-4417-9D34-B6D8DF801A6B}" type="presParOf" srcId="{E2BEA586-A52A-498B-A6CC-5C065F5A2C71}" destId="{41F047BF-920B-4DA7-95A0-70FC97EB2741}" srcOrd="1" destOrd="0" presId="urn:microsoft.com/office/officeart/2005/8/layout/hierarchy1"/>
    <dgm:cxn modelId="{6DB2E76E-74D4-43D2-8296-EC8FAF357D6C}" type="presParOf" srcId="{41F047BF-920B-4DA7-95A0-70FC97EB2741}" destId="{A21F20B4-0171-420A-874A-228A7D2D5F6D}" srcOrd="0" destOrd="0" presId="urn:microsoft.com/office/officeart/2005/8/layout/hierarchy1"/>
    <dgm:cxn modelId="{761DEE60-B88A-49F9-B9FA-FE5D74DE0D29}" type="presParOf" srcId="{A21F20B4-0171-420A-874A-228A7D2D5F6D}" destId="{5DF152CF-5F62-4AA9-AABB-C43495C048D9}" srcOrd="0" destOrd="0" presId="urn:microsoft.com/office/officeart/2005/8/layout/hierarchy1"/>
    <dgm:cxn modelId="{C66BED40-5570-4F54-A617-9444318AE2A4}" type="presParOf" srcId="{A21F20B4-0171-420A-874A-228A7D2D5F6D}" destId="{6A18C071-F1F1-4EE8-9A94-6EAE07E0E267}" srcOrd="1" destOrd="0" presId="urn:microsoft.com/office/officeart/2005/8/layout/hierarchy1"/>
    <dgm:cxn modelId="{1149FAD9-B680-4B5D-AF0A-DCDD2E4FFF30}" type="presParOf" srcId="{41F047BF-920B-4DA7-95A0-70FC97EB2741}" destId="{4BE97748-52D7-4903-A929-1296748FC342}" srcOrd="1" destOrd="0" presId="urn:microsoft.com/office/officeart/2005/8/layout/hierarchy1"/>
    <dgm:cxn modelId="{803F6F04-1A0B-4A89-B177-01142783A2A2}" type="presParOf" srcId="{E2BEA586-A52A-498B-A6CC-5C065F5A2C71}" destId="{EDB4DA38-336B-4B30-9966-8EC28D4A9571}" srcOrd="2" destOrd="0" presId="urn:microsoft.com/office/officeart/2005/8/layout/hierarchy1"/>
    <dgm:cxn modelId="{554B634A-4117-497B-AF33-985876B5469C}" type="presParOf" srcId="{E2BEA586-A52A-498B-A6CC-5C065F5A2C71}" destId="{F0F2FBAB-C70B-4C66-B2E0-C0D644CD0AAA}" srcOrd="3" destOrd="0" presId="urn:microsoft.com/office/officeart/2005/8/layout/hierarchy1"/>
    <dgm:cxn modelId="{299CEF0E-1B33-41A2-8DB9-282AA45576FA}" type="presParOf" srcId="{F0F2FBAB-C70B-4C66-B2E0-C0D644CD0AAA}" destId="{EEA65D05-067D-4F7E-8EF4-AB092AD48485}" srcOrd="0" destOrd="0" presId="urn:microsoft.com/office/officeart/2005/8/layout/hierarchy1"/>
    <dgm:cxn modelId="{02C0D169-06E6-44CB-8073-720C993E2E06}" type="presParOf" srcId="{EEA65D05-067D-4F7E-8EF4-AB092AD48485}" destId="{5C35FE35-7244-4A2C-BB29-771FCADC3040}" srcOrd="0" destOrd="0" presId="urn:microsoft.com/office/officeart/2005/8/layout/hierarchy1"/>
    <dgm:cxn modelId="{CD6B4965-9FE8-47BF-8AC9-C4A63C5DBD3D}" type="presParOf" srcId="{EEA65D05-067D-4F7E-8EF4-AB092AD48485}" destId="{544B45B0-2CE1-41BC-9445-545DF0166946}" srcOrd="1" destOrd="0" presId="urn:microsoft.com/office/officeart/2005/8/layout/hierarchy1"/>
    <dgm:cxn modelId="{D664F819-BDE7-48C7-97E4-60C231BA0BD5}" type="presParOf" srcId="{F0F2FBAB-C70B-4C66-B2E0-C0D644CD0AAA}" destId="{08D3B925-7CE1-49CF-9FED-94020B7F1F51}" srcOrd="1" destOrd="0" presId="urn:microsoft.com/office/officeart/2005/8/layout/hierarchy1"/>
    <dgm:cxn modelId="{C918C8AE-66CE-4997-9205-2A9C29C785AC}" type="presParOf" srcId="{03C35534-2572-48F1-B345-3B48DF5FEA2F}" destId="{CA8827E3-BC15-4BBD-93B0-A7541302AB44}" srcOrd="2" destOrd="0" presId="urn:microsoft.com/office/officeart/2005/8/layout/hierarchy1"/>
    <dgm:cxn modelId="{1CAEF887-1F8D-4E39-9707-04DD32F61F64}" type="presParOf" srcId="{03C35534-2572-48F1-B345-3B48DF5FEA2F}" destId="{5A7A9432-439A-45CD-B395-DCEF1DBEA08F}" srcOrd="3" destOrd="0" presId="urn:microsoft.com/office/officeart/2005/8/layout/hierarchy1"/>
    <dgm:cxn modelId="{D47914A8-F7B6-4347-A022-15032A24FA87}" type="presParOf" srcId="{5A7A9432-439A-45CD-B395-DCEF1DBEA08F}" destId="{B29246FF-4D88-4BE5-A0A8-20D7F2911F36}" srcOrd="0" destOrd="0" presId="urn:microsoft.com/office/officeart/2005/8/layout/hierarchy1"/>
    <dgm:cxn modelId="{77392E32-B3B6-4518-B963-3D177687290D}" type="presParOf" srcId="{B29246FF-4D88-4BE5-A0A8-20D7F2911F36}" destId="{AE06040E-C365-45F7-A407-EF0C60D332DE}" srcOrd="0" destOrd="0" presId="urn:microsoft.com/office/officeart/2005/8/layout/hierarchy1"/>
    <dgm:cxn modelId="{CAAD75DE-3977-485E-8E91-A6C586A70C67}" type="presParOf" srcId="{B29246FF-4D88-4BE5-A0A8-20D7F2911F36}" destId="{70DBB68D-F4CF-47D0-A8A0-7161A576CC20}" srcOrd="1" destOrd="0" presId="urn:microsoft.com/office/officeart/2005/8/layout/hierarchy1"/>
    <dgm:cxn modelId="{6966B2C6-28DF-4147-87A9-5D530B095E0D}" type="presParOf" srcId="{5A7A9432-439A-45CD-B395-DCEF1DBEA08F}" destId="{B64F6DB3-2F01-4957-A3EC-97DCF77A423D}" srcOrd="1" destOrd="0" presId="urn:microsoft.com/office/officeart/2005/8/layout/hierarchy1"/>
    <dgm:cxn modelId="{B8C95FDA-9E5A-408A-BA5C-6F9E7D89E773}" type="presParOf" srcId="{B64F6DB3-2F01-4957-A3EC-97DCF77A423D}" destId="{A905D31C-8CA4-48E3-AF66-07FB05C63B59}" srcOrd="0" destOrd="0" presId="urn:microsoft.com/office/officeart/2005/8/layout/hierarchy1"/>
    <dgm:cxn modelId="{6026BE9A-63D9-48AA-A1D0-401E364DE5D5}" type="presParOf" srcId="{B64F6DB3-2F01-4957-A3EC-97DCF77A423D}" destId="{5EF44096-B473-4D94-B1FD-37FA5FE2009C}" srcOrd="1" destOrd="0" presId="urn:microsoft.com/office/officeart/2005/8/layout/hierarchy1"/>
    <dgm:cxn modelId="{0F753218-B490-4BBF-BEB9-562C1322B78B}" type="presParOf" srcId="{5EF44096-B473-4D94-B1FD-37FA5FE2009C}" destId="{AB685516-4C8F-439C-BFD0-22558D153C54}" srcOrd="0" destOrd="0" presId="urn:microsoft.com/office/officeart/2005/8/layout/hierarchy1"/>
    <dgm:cxn modelId="{49AD17A3-2C25-4532-B415-E55ACAB13523}" type="presParOf" srcId="{AB685516-4C8F-439C-BFD0-22558D153C54}" destId="{53027C40-DD9E-43FF-86F2-B10926A160F4}" srcOrd="0" destOrd="0" presId="urn:microsoft.com/office/officeart/2005/8/layout/hierarchy1"/>
    <dgm:cxn modelId="{AD62A3B4-40D8-413E-BE11-1DB9B7AB322D}" type="presParOf" srcId="{AB685516-4C8F-439C-BFD0-22558D153C54}" destId="{C8FDF583-F195-47FE-983F-B6C6E6D17299}" srcOrd="1" destOrd="0" presId="urn:microsoft.com/office/officeart/2005/8/layout/hierarchy1"/>
    <dgm:cxn modelId="{A94A5E0D-5CCA-46C0-B8EF-AB092587F4AE}" type="presParOf" srcId="{5EF44096-B473-4D94-B1FD-37FA5FE2009C}" destId="{2954CFDB-0C54-42C3-BA62-7ABAB194E249}" srcOrd="1" destOrd="0" presId="urn:microsoft.com/office/officeart/2005/8/layout/hierarchy1"/>
    <dgm:cxn modelId="{8BEB9D11-51CC-417F-935E-EFAE78734DF7}" type="presParOf" srcId="{B64F6DB3-2F01-4957-A3EC-97DCF77A423D}" destId="{1AEF029A-06D9-4C35-9B54-5202A37642A4}" srcOrd="2" destOrd="0" presId="urn:microsoft.com/office/officeart/2005/8/layout/hierarchy1"/>
    <dgm:cxn modelId="{6FD9B7BE-267F-4696-80E6-F15AF04F6111}" type="presParOf" srcId="{B64F6DB3-2F01-4957-A3EC-97DCF77A423D}" destId="{0FFB3EBF-4BC1-4087-BCFA-3D3DF95AB00C}" srcOrd="3" destOrd="0" presId="urn:microsoft.com/office/officeart/2005/8/layout/hierarchy1"/>
    <dgm:cxn modelId="{33D4FFCA-3B20-4671-8868-C4E5747F0820}" type="presParOf" srcId="{0FFB3EBF-4BC1-4087-BCFA-3D3DF95AB00C}" destId="{3B0543DC-B2E5-451E-9337-A2C297FE6040}" srcOrd="0" destOrd="0" presId="urn:microsoft.com/office/officeart/2005/8/layout/hierarchy1"/>
    <dgm:cxn modelId="{F305C3F3-9272-4B28-9849-825C9E24896B}" type="presParOf" srcId="{3B0543DC-B2E5-451E-9337-A2C297FE6040}" destId="{FF91C475-7878-4029-A5B0-ED7AAEACAC6E}" srcOrd="0" destOrd="0" presId="urn:microsoft.com/office/officeart/2005/8/layout/hierarchy1"/>
    <dgm:cxn modelId="{AF3F8A88-F94B-4316-98F3-DEF5904A3A57}" type="presParOf" srcId="{3B0543DC-B2E5-451E-9337-A2C297FE6040}" destId="{57674F09-3EE2-4775-B6CC-A6AE5BD0491A}" srcOrd="1" destOrd="0" presId="urn:microsoft.com/office/officeart/2005/8/layout/hierarchy1"/>
    <dgm:cxn modelId="{92AE2268-2BDE-4B1A-851B-02055AF7C21C}" type="presParOf" srcId="{0FFB3EBF-4BC1-4087-BCFA-3D3DF95AB00C}" destId="{2D8358BF-3423-4A90-BF76-1ADCD1472705}" srcOrd="1" destOrd="0" presId="urn:microsoft.com/office/officeart/2005/8/layout/hierarchy1"/>
    <dgm:cxn modelId="{39470596-7736-46AF-8B5F-87050A832DB5}" type="presParOf" srcId="{03C35534-2572-48F1-B345-3B48DF5FEA2F}" destId="{BAD8AAAD-8499-48E0-96F8-9F01C13B473E}" srcOrd="4" destOrd="0" presId="urn:microsoft.com/office/officeart/2005/8/layout/hierarchy1"/>
    <dgm:cxn modelId="{B1757D04-5B0A-4513-96A9-B1318D2DBCC1}" type="presParOf" srcId="{03C35534-2572-48F1-B345-3B48DF5FEA2F}" destId="{63BAF407-459F-420D-8674-A8FD430D0D22}" srcOrd="5" destOrd="0" presId="urn:microsoft.com/office/officeart/2005/8/layout/hierarchy1"/>
    <dgm:cxn modelId="{41416693-6D27-431E-B92E-6188C10B0785}" type="presParOf" srcId="{63BAF407-459F-420D-8674-A8FD430D0D22}" destId="{BAEFF3B7-CE70-4961-85B0-1F3966AF57D7}" srcOrd="0" destOrd="0" presId="urn:microsoft.com/office/officeart/2005/8/layout/hierarchy1"/>
    <dgm:cxn modelId="{AC802BD3-E010-47D3-810F-8C8B958A448F}" type="presParOf" srcId="{BAEFF3B7-CE70-4961-85B0-1F3966AF57D7}" destId="{2BE3ABC9-DBAF-48E1-9665-0BCD21C01E15}" srcOrd="0" destOrd="0" presId="urn:microsoft.com/office/officeart/2005/8/layout/hierarchy1"/>
    <dgm:cxn modelId="{A2C0015B-FD23-4751-8025-EE6BE89E56BB}" type="presParOf" srcId="{BAEFF3B7-CE70-4961-85B0-1F3966AF57D7}" destId="{E64B5324-CA6D-4A4A-A9A6-EA2A07ECA248}" srcOrd="1" destOrd="0" presId="urn:microsoft.com/office/officeart/2005/8/layout/hierarchy1"/>
    <dgm:cxn modelId="{6EC9DB2D-85C5-432E-8CC1-3D8E30836919}" type="presParOf" srcId="{63BAF407-459F-420D-8674-A8FD430D0D22}" destId="{3C1473B3-07B3-4C93-AAEB-A2283777F446}" srcOrd="1" destOrd="0" presId="urn:microsoft.com/office/officeart/2005/8/layout/hierarchy1"/>
    <dgm:cxn modelId="{CB7B0745-CFBA-45C3-8673-C622B6DA1986}" type="presParOf" srcId="{3C1473B3-07B3-4C93-AAEB-A2283777F446}" destId="{D846A04C-E9A0-4C4F-AE25-AD2CDC36A718}" srcOrd="0" destOrd="0" presId="urn:microsoft.com/office/officeart/2005/8/layout/hierarchy1"/>
    <dgm:cxn modelId="{35CEB172-FFB7-42F8-A5FD-4E02877039E3}" type="presParOf" srcId="{3C1473B3-07B3-4C93-AAEB-A2283777F446}" destId="{D2526A0A-7C7B-4AFF-A7A1-0F26C4C74BEA}" srcOrd="1" destOrd="0" presId="urn:microsoft.com/office/officeart/2005/8/layout/hierarchy1"/>
    <dgm:cxn modelId="{1694AA81-B565-4A34-B140-883278DA2338}" type="presParOf" srcId="{D2526A0A-7C7B-4AFF-A7A1-0F26C4C74BEA}" destId="{AC89264A-2065-405D-8010-80DA30BDF129}" srcOrd="0" destOrd="0" presId="urn:microsoft.com/office/officeart/2005/8/layout/hierarchy1"/>
    <dgm:cxn modelId="{C3677222-B4A8-42B7-A861-ABF8925B7032}" type="presParOf" srcId="{AC89264A-2065-405D-8010-80DA30BDF129}" destId="{91780B4A-151E-4C59-BA87-86283C2364B7}" srcOrd="0" destOrd="0" presId="urn:microsoft.com/office/officeart/2005/8/layout/hierarchy1"/>
    <dgm:cxn modelId="{3C8020EA-EE2E-4D7C-9811-0E37EBDB873F}" type="presParOf" srcId="{AC89264A-2065-405D-8010-80DA30BDF129}" destId="{A016145A-FAE7-4840-8D93-B0BA94063070}" srcOrd="1" destOrd="0" presId="urn:microsoft.com/office/officeart/2005/8/layout/hierarchy1"/>
    <dgm:cxn modelId="{C2275760-E473-4BAF-994C-AD84572DF168}" type="presParOf" srcId="{D2526A0A-7C7B-4AFF-A7A1-0F26C4C74BEA}" destId="{64D5EEEC-F413-406A-A83C-3B3EB2479C44}" srcOrd="1" destOrd="0" presId="urn:microsoft.com/office/officeart/2005/8/layout/hierarchy1"/>
    <dgm:cxn modelId="{1E43F5FC-04A2-41BB-965C-08F1C1537356}" type="presParOf" srcId="{64D5EEEC-F413-406A-A83C-3B3EB2479C44}" destId="{0DB1EC38-4270-4929-9A4F-8A7563832002}" srcOrd="0" destOrd="0" presId="urn:microsoft.com/office/officeart/2005/8/layout/hierarchy1"/>
    <dgm:cxn modelId="{A20DD377-CE13-437B-BF09-DC8044A18AFB}" type="presParOf" srcId="{64D5EEEC-F413-406A-A83C-3B3EB2479C44}" destId="{9A852F6F-38ED-4E23-A739-95AF06CC4C46}" srcOrd="1" destOrd="0" presId="urn:microsoft.com/office/officeart/2005/8/layout/hierarchy1"/>
    <dgm:cxn modelId="{43E56CC1-E659-4635-9448-34D303AFDF2C}" type="presParOf" srcId="{9A852F6F-38ED-4E23-A739-95AF06CC4C46}" destId="{C7ADAD23-A8EC-46C9-8756-1DE309AB2D31}" srcOrd="0" destOrd="0" presId="urn:microsoft.com/office/officeart/2005/8/layout/hierarchy1"/>
    <dgm:cxn modelId="{14DAA767-3C25-4E5A-ADD4-44A194CCA4D6}" type="presParOf" srcId="{C7ADAD23-A8EC-46C9-8756-1DE309AB2D31}" destId="{BD2AAC0F-42DD-43F9-AA1D-C2D5E4FF67BC}" srcOrd="0" destOrd="0" presId="urn:microsoft.com/office/officeart/2005/8/layout/hierarchy1"/>
    <dgm:cxn modelId="{BCC65CF7-EE2B-4E01-A622-59A06CD1C539}" type="presParOf" srcId="{C7ADAD23-A8EC-46C9-8756-1DE309AB2D31}" destId="{A295A9CC-6B56-49D7-8979-6FF66DCE2734}" srcOrd="1" destOrd="0" presId="urn:microsoft.com/office/officeart/2005/8/layout/hierarchy1"/>
    <dgm:cxn modelId="{4451FF65-DC76-44F2-857B-BF5B8842895A}" type="presParOf" srcId="{9A852F6F-38ED-4E23-A739-95AF06CC4C46}" destId="{E120388E-CDAF-4207-9837-CB362E971794}" srcOrd="1" destOrd="0" presId="urn:microsoft.com/office/officeart/2005/8/layout/hierarchy1"/>
    <dgm:cxn modelId="{3BE7971B-A792-4888-BC2F-6B00B3D46BB9}" type="presParOf" srcId="{03C35534-2572-48F1-B345-3B48DF5FEA2F}" destId="{C225F401-A1E6-47E9-B850-CA7EB9803516}" srcOrd="6" destOrd="0" presId="urn:microsoft.com/office/officeart/2005/8/layout/hierarchy1"/>
    <dgm:cxn modelId="{6D368697-4B3B-4F95-8DCA-365A950E2C64}" type="presParOf" srcId="{03C35534-2572-48F1-B345-3B48DF5FEA2F}" destId="{8014B398-A112-452B-AD6C-B6B9F1A05A85}" srcOrd="7" destOrd="0" presId="urn:microsoft.com/office/officeart/2005/8/layout/hierarchy1"/>
    <dgm:cxn modelId="{E08B8723-7CDC-4146-BA5C-714C65047418}" type="presParOf" srcId="{8014B398-A112-452B-AD6C-B6B9F1A05A85}" destId="{9E739099-9837-4347-A6BA-CC7F54A1EEC6}" srcOrd="0" destOrd="0" presId="urn:microsoft.com/office/officeart/2005/8/layout/hierarchy1"/>
    <dgm:cxn modelId="{0E1E407C-7ADD-41B1-B45A-4BACD1CCA740}" type="presParOf" srcId="{9E739099-9837-4347-A6BA-CC7F54A1EEC6}" destId="{90FB1083-BFA4-4CA9-A6F3-680272752DC8}" srcOrd="0" destOrd="0" presId="urn:microsoft.com/office/officeart/2005/8/layout/hierarchy1"/>
    <dgm:cxn modelId="{7DCF90DA-D2FF-425F-9A66-E58D337E83D9}" type="presParOf" srcId="{9E739099-9837-4347-A6BA-CC7F54A1EEC6}" destId="{810C3739-54A9-4E41-A919-7424D4A63403}" srcOrd="1" destOrd="0" presId="urn:microsoft.com/office/officeart/2005/8/layout/hierarchy1"/>
    <dgm:cxn modelId="{A859A4E0-B3A6-4316-A800-FD5925B1AABF}" type="presParOf" srcId="{8014B398-A112-452B-AD6C-B6B9F1A05A85}" destId="{35F27B3D-CBD1-4EBA-A894-133A8FDF4078}" srcOrd="1" destOrd="0" presId="urn:microsoft.com/office/officeart/2005/8/layout/hierarchy1"/>
    <dgm:cxn modelId="{50138763-7B87-4952-B144-A252BC795819}" type="presParOf" srcId="{35F27B3D-CBD1-4EBA-A894-133A8FDF4078}" destId="{923CDC63-F8C7-46BC-B416-E7989E806FAC}" srcOrd="0" destOrd="0" presId="urn:microsoft.com/office/officeart/2005/8/layout/hierarchy1"/>
    <dgm:cxn modelId="{D39FA9B5-280D-483F-9F7F-DD05F32CC524}" type="presParOf" srcId="{35F27B3D-CBD1-4EBA-A894-133A8FDF4078}" destId="{932ECBCF-7D2C-4EA8-8FA0-9439BD329128}" srcOrd="1" destOrd="0" presId="urn:microsoft.com/office/officeart/2005/8/layout/hierarchy1"/>
    <dgm:cxn modelId="{E2F854A6-7A6A-454E-993B-7F5CFC91891F}" type="presParOf" srcId="{932ECBCF-7D2C-4EA8-8FA0-9439BD329128}" destId="{1E1B485B-FF1F-4D1F-B932-199D7EBFE3F6}" srcOrd="0" destOrd="0" presId="urn:microsoft.com/office/officeart/2005/8/layout/hierarchy1"/>
    <dgm:cxn modelId="{473FE235-E389-4423-87B5-291B80AC271A}" type="presParOf" srcId="{1E1B485B-FF1F-4D1F-B932-199D7EBFE3F6}" destId="{8122B775-0B28-43C0-B473-AD8D61B3CEDF}" srcOrd="0" destOrd="0" presId="urn:microsoft.com/office/officeart/2005/8/layout/hierarchy1"/>
    <dgm:cxn modelId="{A0B3C810-DFE9-4161-9FFC-944FBBBF9175}" type="presParOf" srcId="{1E1B485B-FF1F-4D1F-B932-199D7EBFE3F6}" destId="{12E382E8-9F65-4E2A-916E-8409348BC5AF}" srcOrd="1" destOrd="0" presId="urn:microsoft.com/office/officeart/2005/8/layout/hierarchy1"/>
    <dgm:cxn modelId="{4BFC159D-7126-4E4A-B062-99117E542567}" type="presParOf" srcId="{932ECBCF-7D2C-4EA8-8FA0-9439BD329128}" destId="{1083744A-BA31-4B40-8EB2-92E63B46674D}" srcOrd="1" destOrd="0" presId="urn:microsoft.com/office/officeart/2005/8/layout/hierarchy1"/>
    <dgm:cxn modelId="{8D888BB6-DD14-43CF-AAAD-F863DD5BB239}" type="presParOf" srcId="{35F27B3D-CBD1-4EBA-A894-133A8FDF4078}" destId="{26B40E57-75C3-47E2-B00A-2E137520159C}" srcOrd="2" destOrd="0" presId="urn:microsoft.com/office/officeart/2005/8/layout/hierarchy1"/>
    <dgm:cxn modelId="{FFCD2FD5-A6E9-48CB-9C61-C2CD2C53A25C}" type="presParOf" srcId="{35F27B3D-CBD1-4EBA-A894-133A8FDF4078}" destId="{F728135D-B1C7-4850-91F3-F2704D63EA23}" srcOrd="3" destOrd="0" presId="urn:microsoft.com/office/officeart/2005/8/layout/hierarchy1"/>
    <dgm:cxn modelId="{698547FA-06F6-47CE-B979-88145A3BC7F9}" type="presParOf" srcId="{F728135D-B1C7-4850-91F3-F2704D63EA23}" destId="{6ABC992A-539A-44AC-A917-9BAB99DD96BE}" srcOrd="0" destOrd="0" presId="urn:microsoft.com/office/officeart/2005/8/layout/hierarchy1"/>
    <dgm:cxn modelId="{FC14E8B1-6F82-415B-85FD-077958F8425A}" type="presParOf" srcId="{6ABC992A-539A-44AC-A917-9BAB99DD96BE}" destId="{36CCE3C9-A44F-416B-85DD-23BD6349B690}" srcOrd="0" destOrd="0" presId="urn:microsoft.com/office/officeart/2005/8/layout/hierarchy1"/>
    <dgm:cxn modelId="{DFA0B6FC-5508-40FD-87C6-8ECE28FEA597}" type="presParOf" srcId="{6ABC992A-539A-44AC-A917-9BAB99DD96BE}" destId="{372519E1-6546-4C8C-AA4D-3F9972823FB8}" srcOrd="1" destOrd="0" presId="urn:microsoft.com/office/officeart/2005/8/layout/hierarchy1"/>
    <dgm:cxn modelId="{6086F963-BCCC-483D-8B97-1DC982520368}" type="presParOf" srcId="{F728135D-B1C7-4850-91F3-F2704D63EA23}" destId="{9AE72166-7D39-4245-9D67-BE33A0155D9E}" srcOrd="1" destOrd="0" presId="urn:microsoft.com/office/officeart/2005/8/layout/hierarchy1"/>
    <dgm:cxn modelId="{701FC147-D6B8-4C14-B4B5-EDA8469F4113}" type="presParOf" srcId="{03C35534-2572-48F1-B345-3B48DF5FEA2F}" destId="{723C0153-6F03-43F2-A10F-BD41FFE5103F}" srcOrd="8" destOrd="0" presId="urn:microsoft.com/office/officeart/2005/8/layout/hierarchy1"/>
    <dgm:cxn modelId="{B2B1436F-12CE-4D0A-903D-CCDD3D6C6334}" type="presParOf" srcId="{03C35534-2572-48F1-B345-3B48DF5FEA2F}" destId="{768E7B69-59B3-4E71-97AF-E8957A09A964}" srcOrd="9" destOrd="0" presId="urn:microsoft.com/office/officeart/2005/8/layout/hierarchy1"/>
    <dgm:cxn modelId="{46D17EAC-50DE-47A5-BCC6-74CC24816063}" type="presParOf" srcId="{768E7B69-59B3-4E71-97AF-E8957A09A964}" destId="{EC8D2ECB-722A-448E-AA67-B26EBCDA9033}" srcOrd="0" destOrd="0" presId="urn:microsoft.com/office/officeart/2005/8/layout/hierarchy1"/>
    <dgm:cxn modelId="{AF3509A0-FBEF-4509-87F3-FCDAD2BEBF9C}" type="presParOf" srcId="{EC8D2ECB-722A-448E-AA67-B26EBCDA9033}" destId="{F64C1C23-91CD-4553-BDD5-6B0ECEF9C760}" srcOrd="0" destOrd="0" presId="urn:microsoft.com/office/officeart/2005/8/layout/hierarchy1"/>
    <dgm:cxn modelId="{DE33EE1E-E7D0-4497-82DD-846771FBD036}" type="presParOf" srcId="{EC8D2ECB-722A-448E-AA67-B26EBCDA9033}" destId="{67AB33BA-F2F3-4F72-A5F0-1AD34483D2E4}" srcOrd="1" destOrd="0" presId="urn:microsoft.com/office/officeart/2005/8/layout/hierarchy1"/>
    <dgm:cxn modelId="{52C4EFAE-AD81-4878-9691-3113B407F973}" type="presParOf" srcId="{768E7B69-59B3-4E71-97AF-E8957A09A964}" destId="{05E59761-4C35-44B9-B4DF-CB196A540C65}" srcOrd="1" destOrd="0" presId="urn:microsoft.com/office/officeart/2005/8/layout/hierarchy1"/>
    <dgm:cxn modelId="{B35187BA-DCB0-41DF-9340-75D8B5AC629C}" type="presParOf" srcId="{05E59761-4C35-44B9-B4DF-CB196A540C65}" destId="{D147F162-430A-4E96-BDBB-F5BA61293C91}" srcOrd="0" destOrd="0" presId="urn:microsoft.com/office/officeart/2005/8/layout/hierarchy1"/>
    <dgm:cxn modelId="{E8948F51-4344-40E8-B020-C959540EFD28}" type="presParOf" srcId="{05E59761-4C35-44B9-B4DF-CB196A540C65}" destId="{4445D663-8A97-4B3A-8748-8F1DFE812CF9}" srcOrd="1" destOrd="0" presId="urn:microsoft.com/office/officeart/2005/8/layout/hierarchy1"/>
    <dgm:cxn modelId="{54D1F05A-8B2B-4A21-B62D-006A87156DEB}" type="presParOf" srcId="{4445D663-8A97-4B3A-8748-8F1DFE812CF9}" destId="{BBFC7DDB-F5A1-4B83-9704-F9020F86DCC2}" srcOrd="0" destOrd="0" presId="urn:microsoft.com/office/officeart/2005/8/layout/hierarchy1"/>
    <dgm:cxn modelId="{C43ABFDD-F891-4534-AB5E-984636384109}" type="presParOf" srcId="{BBFC7DDB-F5A1-4B83-9704-F9020F86DCC2}" destId="{0DD96E14-6FFA-40E8-9B57-05BA7C27B81B}" srcOrd="0" destOrd="0" presId="urn:microsoft.com/office/officeart/2005/8/layout/hierarchy1"/>
    <dgm:cxn modelId="{AAE22024-B8A1-4973-90E1-ABBD169E181B}" type="presParOf" srcId="{BBFC7DDB-F5A1-4B83-9704-F9020F86DCC2}" destId="{9156C5AC-541B-4C8F-A19C-59D6AA9A44A4}" srcOrd="1" destOrd="0" presId="urn:microsoft.com/office/officeart/2005/8/layout/hierarchy1"/>
    <dgm:cxn modelId="{A469C7A2-5D60-4311-A3C9-805FA2F34E58}" type="presParOf" srcId="{4445D663-8A97-4B3A-8748-8F1DFE812CF9}" destId="{447EE201-B375-40F0-97DD-CA0DDA59AB78}" srcOrd="1" destOrd="0" presId="urn:microsoft.com/office/officeart/2005/8/layout/hierarchy1"/>
    <dgm:cxn modelId="{3AB9C279-9541-4C74-B6E3-FD1701EE015E}" type="presParOf" srcId="{05E59761-4C35-44B9-B4DF-CB196A540C65}" destId="{AAAE153E-501C-48DC-9D4A-5D6982ADFD45}" srcOrd="2" destOrd="0" presId="urn:microsoft.com/office/officeart/2005/8/layout/hierarchy1"/>
    <dgm:cxn modelId="{42245447-8A14-4BCA-B476-6DA99D34982C}" type="presParOf" srcId="{05E59761-4C35-44B9-B4DF-CB196A540C65}" destId="{16D4617C-0513-4CAA-AE2B-FC8D25549D23}" srcOrd="3" destOrd="0" presId="urn:microsoft.com/office/officeart/2005/8/layout/hierarchy1"/>
    <dgm:cxn modelId="{D73919E3-209B-40DB-93E6-DEB80707F0D6}" type="presParOf" srcId="{16D4617C-0513-4CAA-AE2B-FC8D25549D23}" destId="{4404707C-95E0-41F0-99D9-21FD3D797A7A}" srcOrd="0" destOrd="0" presId="urn:microsoft.com/office/officeart/2005/8/layout/hierarchy1"/>
    <dgm:cxn modelId="{07203610-9995-4D7D-83D9-E27DD0C6F756}" type="presParOf" srcId="{4404707C-95E0-41F0-99D9-21FD3D797A7A}" destId="{86A9E32F-39EF-4191-920D-DC5EC452CA54}" srcOrd="0" destOrd="0" presId="urn:microsoft.com/office/officeart/2005/8/layout/hierarchy1"/>
    <dgm:cxn modelId="{750FD36A-299E-4A7C-8F7A-50555BBB1FB5}" type="presParOf" srcId="{4404707C-95E0-41F0-99D9-21FD3D797A7A}" destId="{17A3313D-BC46-47C6-A3F6-759B6FD5B03E}" srcOrd="1" destOrd="0" presId="urn:microsoft.com/office/officeart/2005/8/layout/hierarchy1"/>
    <dgm:cxn modelId="{58FCDACD-2A8C-4432-AD95-27E99B1FAFC9}" type="presParOf" srcId="{16D4617C-0513-4CAA-AE2B-FC8D25549D23}" destId="{B3E665DF-3BA0-484F-9EB7-F5B3759E2A6C}" srcOrd="1" destOrd="0" presId="urn:microsoft.com/office/officeart/2005/8/layout/hierarchy1"/>
    <dgm:cxn modelId="{E5486656-A216-401D-8312-65976B123DB8}" type="presParOf" srcId="{05E59761-4C35-44B9-B4DF-CB196A540C65}" destId="{984AD96E-99C2-4ED7-B5BA-66CF7156DA30}" srcOrd="4" destOrd="0" presId="urn:microsoft.com/office/officeart/2005/8/layout/hierarchy1"/>
    <dgm:cxn modelId="{14F6472A-1F87-402F-A04F-FD7FF1EEB777}" type="presParOf" srcId="{05E59761-4C35-44B9-B4DF-CB196A540C65}" destId="{83CE5380-DD04-490A-92AF-BCD6E00964C6}" srcOrd="5" destOrd="0" presId="urn:microsoft.com/office/officeart/2005/8/layout/hierarchy1"/>
    <dgm:cxn modelId="{59483832-E91D-43E0-9B56-6EF9D92C17DF}" type="presParOf" srcId="{83CE5380-DD04-490A-92AF-BCD6E00964C6}" destId="{2C0C5841-EB91-4962-8C0C-378F6FFB43FC}" srcOrd="0" destOrd="0" presId="urn:microsoft.com/office/officeart/2005/8/layout/hierarchy1"/>
    <dgm:cxn modelId="{4326C53A-3987-42E6-A359-757D3815C44D}" type="presParOf" srcId="{2C0C5841-EB91-4962-8C0C-378F6FFB43FC}" destId="{0862D7A4-9B6A-48DB-86A8-B52F1BAF2C0A}" srcOrd="0" destOrd="0" presId="urn:microsoft.com/office/officeart/2005/8/layout/hierarchy1"/>
    <dgm:cxn modelId="{9D9FD4A5-9607-47F8-AA35-F1C6EA9F4680}" type="presParOf" srcId="{2C0C5841-EB91-4962-8C0C-378F6FFB43FC}" destId="{5FBEF96C-A14A-47DD-801E-447A27978DAF}" srcOrd="1" destOrd="0" presId="urn:microsoft.com/office/officeart/2005/8/layout/hierarchy1"/>
    <dgm:cxn modelId="{B60B28F4-C1CA-4C84-B889-0803AE858737}" type="presParOf" srcId="{83CE5380-DD04-490A-92AF-BCD6E00964C6}" destId="{59CCD5C8-E3B0-49EE-A7B1-F12EC0DEB47B}" srcOrd="1" destOrd="0" presId="urn:microsoft.com/office/officeart/2005/8/layout/hierarchy1"/>
    <dgm:cxn modelId="{CAFBDABC-7AEC-45ED-AF42-26BA790BFA71}" type="presParOf" srcId="{05E59761-4C35-44B9-B4DF-CB196A540C65}" destId="{EBB9ED25-F7DB-431E-89FB-9D913AE0918F}" srcOrd="6" destOrd="0" presId="urn:microsoft.com/office/officeart/2005/8/layout/hierarchy1"/>
    <dgm:cxn modelId="{B33D00C1-D3D5-44D1-A65B-3FD60BD42B27}" type="presParOf" srcId="{05E59761-4C35-44B9-B4DF-CB196A540C65}" destId="{7CB51C75-0CBF-48EE-B2C0-66146935DAC1}" srcOrd="7" destOrd="0" presId="urn:microsoft.com/office/officeart/2005/8/layout/hierarchy1"/>
    <dgm:cxn modelId="{82023F8F-7A62-4806-BE0C-B7AAAF0CC4D3}" type="presParOf" srcId="{7CB51C75-0CBF-48EE-B2C0-66146935DAC1}" destId="{AC8BB031-129A-457A-A197-E3DAC024DB8F}" srcOrd="0" destOrd="0" presId="urn:microsoft.com/office/officeart/2005/8/layout/hierarchy1"/>
    <dgm:cxn modelId="{077A8B5C-DBE8-4381-8736-08885F4D8BDB}" type="presParOf" srcId="{AC8BB031-129A-457A-A197-E3DAC024DB8F}" destId="{DD009BF2-D965-4D6C-9B91-A7A6EAFAE1A8}" srcOrd="0" destOrd="0" presId="urn:microsoft.com/office/officeart/2005/8/layout/hierarchy1"/>
    <dgm:cxn modelId="{ECA00EC9-4644-4326-87F3-8FD2D2E77AA0}" type="presParOf" srcId="{AC8BB031-129A-457A-A197-E3DAC024DB8F}" destId="{FA321B67-CF93-4314-9980-6B822E1F38F3}" srcOrd="1" destOrd="0" presId="urn:microsoft.com/office/officeart/2005/8/layout/hierarchy1"/>
    <dgm:cxn modelId="{A9D8377E-82FC-46EE-A4D2-94820BCFADC3}" type="presParOf" srcId="{7CB51C75-0CBF-48EE-B2C0-66146935DAC1}" destId="{9BDACD3E-0D15-4434-9B1A-0DE0DE4F0B0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B9ED25-F7DB-431E-89FB-9D913AE0918F}">
      <dsp:nvSpPr>
        <dsp:cNvPr id="0" name=""/>
        <dsp:cNvSpPr/>
      </dsp:nvSpPr>
      <dsp:spPr>
        <a:xfrm>
          <a:off x="9544942" y="2276809"/>
          <a:ext cx="523482" cy="1188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1825"/>
              </a:lnTo>
              <a:lnTo>
                <a:pt x="523482" y="1111825"/>
              </a:lnTo>
              <a:lnTo>
                <a:pt x="523482" y="118849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4AD96E-99C2-4ED7-B5BA-66CF7156DA30}">
      <dsp:nvSpPr>
        <dsp:cNvPr id="0" name=""/>
        <dsp:cNvSpPr/>
      </dsp:nvSpPr>
      <dsp:spPr>
        <a:xfrm>
          <a:off x="8733961" y="2276809"/>
          <a:ext cx="810980" cy="443679"/>
        </a:xfrm>
        <a:custGeom>
          <a:avLst/>
          <a:gdLst/>
          <a:ahLst/>
          <a:cxnLst/>
          <a:rect l="0" t="0" r="0" b="0"/>
          <a:pathLst>
            <a:path>
              <a:moveTo>
                <a:pt x="810980" y="0"/>
              </a:moveTo>
              <a:lnTo>
                <a:pt x="810980" y="367013"/>
              </a:lnTo>
              <a:lnTo>
                <a:pt x="0" y="367013"/>
              </a:lnTo>
              <a:lnTo>
                <a:pt x="0" y="44367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AE153E-501C-48DC-9D4A-5D6982ADFD45}">
      <dsp:nvSpPr>
        <dsp:cNvPr id="0" name=""/>
        <dsp:cNvSpPr/>
      </dsp:nvSpPr>
      <dsp:spPr>
        <a:xfrm>
          <a:off x="8680249" y="2276809"/>
          <a:ext cx="864692" cy="2128938"/>
        </a:xfrm>
        <a:custGeom>
          <a:avLst/>
          <a:gdLst/>
          <a:ahLst/>
          <a:cxnLst/>
          <a:rect l="0" t="0" r="0" b="0"/>
          <a:pathLst>
            <a:path>
              <a:moveTo>
                <a:pt x="864692" y="0"/>
              </a:moveTo>
              <a:lnTo>
                <a:pt x="864692" y="2052272"/>
              </a:lnTo>
              <a:lnTo>
                <a:pt x="0" y="2052272"/>
              </a:lnTo>
              <a:lnTo>
                <a:pt x="0" y="21289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7F162-430A-4E96-BDBB-F5BA61293C91}">
      <dsp:nvSpPr>
        <dsp:cNvPr id="0" name=""/>
        <dsp:cNvSpPr/>
      </dsp:nvSpPr>
      <dsp:spPr>
        <a:xfrm>
          <a:off x="7922379" y="2276809"/>
          <a:ext cx="1622562" cy="1350145"/>
        </a:xfrm>
        <a:custGeom>
          <a:avLst/>
          <a:gdLst/>
          <a:ahLst/>
          <a:cxnLst/>
          <a:rect l="0" t="0" r="0" b="0"/>
          <a:pathLst>
            <a:path>
              <a:moveTo>
                <a:pt x="1622562" y="0"/>
              </a:moveTo>
              <a:lnTo>
                <a:pt x="1622562" y="1273479"/>
              </a:lnTo>
              <a:lnTo>
                <a:pt x="0" y="1273479"/>
              </a:lnTo>
              <a:lnTo>
                <a:pt x="0" y="13501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3C0153-6F03-43F2-A10F-BD41FFE5103F}">
      <dsp:nvSpPr>
        <dsp:cNvPr id="0" name=""/>
        <dsp:cNvSpPr/>
      </dsp:nvSpPr>
      <dsp:spPr>
        <a:xfrm>
          <a:off x="5370225" y="735785"/>
          <a:ext cx="4174716" cy="10155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8842"/>
              </a:lnTo>
              <a:lnTo>
                <a:pt x="4174716" y="938842"/>
              </a:lnTo>
              <a:lnTo>
                <a:pt x="4174716" y="10155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40E57-75C3-47E2-B00A-2E137520159C}">
      <dsp:nvSpPr>
        <dsp:cNvPr id="0" name=""/>
        <dsp:cNvSpPr/>
      </dsp:nvSpPr>
      <dsp:spPr>
        <a:xfrm>
          <a:off x="7389161" y="2263729"/>
          <a:ext cx="91440" cy="2872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0630"/>
              </a:lnTo>
              <a:lnTo>
                <a:pt x="66410" y="210630"/>
              </a:lnTo>
              <a:lnTo>
                <a:pt x="66410" y="2872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3CDC63-F8C7-46BC-B416-E7989E806FAC}">
      <dsp:nvSpPr>
        <dsp:cNvPr id="0" name=""/>
        <dsp:cNvSpPr/>
      </dsp:nvSpPr>
      <dsp:spPr>
        <a:xfrm>
          <a:off x="5830428" y="2263729"/>
          <a:ext cx="1604452" cy="298458"/>
        </a:xfrm>
        <a:custGeom>
          <a:avLst/>
          <a:gdLst/>
          <a:ahLst/>
          <a:cxnLst/>
          <a:rect l="0" t="0" r="0" b="0"/>
          <a:pathLst>
            <a:path>
              <a:moveTo>
                <a:pt x="1604452" y="0"/>
              </a:moveTo>
              <a:lnTo>
                <a:pt x="1604452" y="221792"/>
              </a:lnTo>
              <a:lnTo>
                <a:pt x="0" y="221792"/>
              </a:lnTo>
              <a:lnTo>
                <a:pt x="0" y="2984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25F401-A1E6-47E9-B850-CA7EB9803516}">
      <dsp:nvSpPr>
        <dsp:cNvPr id="0" name=""/>
        <dsp:cNvSpPr/>
      </dsp:nvSpPr>
      <dsp:spPr>
        <a:xfrm>
          <a:off x="5370225" y="735785"/>
          <a:ext cx="2064656" cy="10024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5761"/>
              </a:lnTo>
              <a:lnTo>
                <a:pt x="2064656" y="925761"/>
              </a:lnTo>
              <a:lnTo>
                <a:pt x="2064656" y="10024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B1EC38-4270-4929-9A4F-8A7563832002}">
      <dsp:nvSpPr>
        <dsp:cNvPr id="0" name=""/>
        <dsp:cNvSpPr/>
      </dsp:nvSpPr>
      <dsp:spPr>
        <a:xfrm>
          <a:off x="4356021" y="3086358"/>
          <a:ext cx="250095" cy="776136"/>
        </a:xfrm>
        <a:custGeom>
          <a:avLst/>
          <a:gdLst/>
          <a:ahLst/>
          <a:cxnLst/>
          <a:rect l="0" t="0" r="0" b="0"/>
          <a:pathLst>
            <a:path>
              <a:moveTo>
                <a:pt x="250095" y="0"/>
              </a:moveTo>
              <a:lnTo>
                <a:pt x="250095" y="699469"/>
              </a:lnTo>
              <a:lnTo>
                <a:pt x="0" y="699469"/>
              </a:lnTo>
              <a:lnTo>
                <a:pt x="0" y="77613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46A04C-E9A0-4C4F-AE25-AD2CDC36A718}">
      <dsp:nvSpPr>
        <dsp:cNvPr id="0" name=""/>
        <dsp:cNvSpPr/>
      </dsp:nvSpPr>
      <dsp:spPr>
        <a:xfrm>
          <a:off x="4606116" y="2256829"/>
          <a:ext cx="176788" cy="304013"/>
        </a:xfrm>
        <a:custGeom>
          <a:avLst/>
          <a:gdLst/>
          <a:ahLst/>
          <a:cxnLst/>
          <a:rect l="0" t="0" r="0" b="0"/>
          <a:pathLst>
            <a:path>
              <a:moveTo>
                <a:pt x="176788" y="0"/>
              </a:moveTo>
              <a:lnTo>
                <a:pt x="176788" y="227346"/>
              </a:lnTo>
              <a:lnTo>
                <a:pt x="0" y="227346"/>
              </a:lnTo>
              <a:lnTo>
                <a:pt x="0" y="3040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D8AAAD-8499-48E0-96F8-9F01C13B473E}">
      <dsp:nvSpPr>
        <dsp:cNvPr id="0" name=""/>
        <dsp:cNvSpPr/>
      </dsp:nvSpPr>
      <dsp:spPr>
        <a:xfrm>
          <a:off x="4782905" y="735785"/>
          <a:ext cx="587320" cy="995528"/>
        </a:xfrm>
        <a:custGeom>
          <a:avLst/>
          <a:gdLst/>
          <a:ahLst/>
          <a:cxnLst/>
          <a:rect l="0" t="0" r="0" b="0"/>
          <a:pathLst>
            <a:path>
              <a:moveTo>
                <a:pt x="587320" y="0"/>
              </a:moveTo>
              <a:lnTo>
                <a:pt x="587320" y="918861"/>
              </a:lnTo>
              <a:lnTo>
                <a:pt x="0" y="918861"/>
              </a:lnTo>
              <a:lnTo>
                <a:pt x="0" y="9955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F029A-06D9-4C35-9B54-5202A37642A4}">
      <dsp:nvSpPr>
        <dsp:cNvPr id="0" name=""/>
        <dsp:cNvSpPr/>
      </dsp:nvSpPr>
      <dsp:spPr>
        <a:xfrm>
          <a:off x="3132825" y="2239760"/>
          <a:ext cx="320830" cy="3210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415"/>
              </a:lnTo>
              <a:lnTo>
                <a:pt x="320830" y="244415"/>
              </a:lnTo>
              <a:lnTo>
                <a:pt x="320830" y="32108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05D31C-8CA4-48E3-AF66-07FB05C63B59}">
      <dsp:nvSpPr>
        <dsp:cNvPr id="0" name=""/>
        <dsp:cNvSpPr/>
      </dsp:nvSpPr>
      <dsp:spPr>
        <a:xfrm>
          <a:off x="2442165" y="2239760"/>
          <a:ext cx="690660" cy="321082"/>
        </a:xfrm>
        <a:custGeom>
          <a:avLst/>
          <a:gdLst/>
          <a:ahLst/>
          <a:cxnLst/>
          <a:rect l="0" t="0" r="0" b="0"/>
          <a:pathLst>
            <a:path>
              <a:moveTo>
                <a:pt x="690660" y="0"/>
              </a:moveTo>
              <a:lnTo>
                <a:pt x="690660" y="244415"/>
              </a:lnTo>
              <a:lnTo>
                <a:pt x="0" y="244415"/>
              </a:lnTo>
              <a:lnTo>
                <a:pt x="0" y="32108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8827E3-BC15-4BBD-93B0-A7541302AB44}">
      <dsp:nvSpPr>
        <dsp:cNvPr id="0" name=""/>
        <dsp:cNvSpPr/>
      </dsp:nvSpPr>
      <dsp:spPr>
        <a:xfrm>
          <a:off x="3132825" y="735785"/>
          <a:ext cx="2237399" cy="978459"/>
        </a:xfrm>
        <a:custGeom>
          <a:avLst/>
          <a:gdLst/>
          <a:ahLst/>
          <a:cxnLst/>
          <a:rect l="0" t="0" r="0" b="0"/>
          <a:pathLst>
            <a:path>
              <a:moveTo>
                <a:pt x="2237399" y="0"/>
              </a:moveTo>
              <a:lnTo>
                <a:pt x="2237399" y="901793"/>
              </a:lnTo>
              <a:lnTo>
                <a:pt x="0" y="901793"/>
              </a:lnTo>
              <a:lnTo>
                <a:pt x="0" y="9784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B4DA38-336B-4B30-9966-8EC28D4A9571}">
      <dsp:nvSpPr>
        <dsp:cNvPr id="0" name=""/>
        <dsp:cNvSpPr/>
      </dsp:nvSpPr>
      <dsp:spPr>
        <a:xfrm>
          <a:off x="848783" y="2278979"/>
          <a:ext cx="581891" cy="281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196"/>
              </a:lnTo>
              <a:lnTo>
                <a:pt x="581891" y="205196"/>
              </a:lnTo>
              <a:lnTo>
                <a:pt x="581891" y="2818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99FFE8-E4BA-4661-81B8-D7D7D1828CBD}">
      <dsp:nvSpPr>
        <dsp:cNvPr id="0" name=""/>
        <dsp:cNvSpPr/>
      </dsp:nvSpPr>
      <dsp:spPr>
        <a:xfrm>
          <a:off x="419184" y="2278979"/>
          <a:ext cx="429599" cy="281862"/>
        </a:xfrm>
        <a:custGeom>
          <a:avLst/>
          <a:gdLst/>
          <a:ahLst/>
          <a:cxnLst/>
          <a:rect l="0" t="0" r="0" b="0"/>
          <a:pathLst>
            <a:path>
              <a:moveTo>
                <a:pt x="429599" y="0"/>
              </a:moveTo>
              <a:lnTo>
                <a:pt x="429599" y="205196"/>
              </a:lnTo>
              <a:lnTo>
                <a:pt x="0" y="205196"/>
              </a:lnTo>
              <a:lnTo>
                <a:pt x="0" y="2818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09D58A-9D47-4B39-9531-BE84E35BB79B}">
      <dsp:nvSpPr>
        <dsp:cNvPr id="0" name=""/>
        <dsp:cNvSpPr/>
      </dsp:nvSpPr>
      <dsp:spPr>
        <a:xfrm>
          <a:off x="848783" y="735785"/>
          <a:ext cx="4521441" cy="1017678"/>
        </a:xfrm>
        <a:custGeom>
          <a:avLst/>
          <a:gdLst/>
          <a:ahLst/>
          <a:cxnLst/>
          <a:rect l="0" t="0" r="0" b="0"/>
          <a:pathLst>
            <a:path>
              <a:moveTo>
                <a:pt x="4521441" y="0"/>
              </a:moveTo>
              <a:lnTo>
                <a:pt x="4521441" y="941012"/>
              </a:lnTo>
              <a:lnTo>
                <a:pt x="0" y="941012"/>
              </a:lnTo>
              <a:lnTo>
                <a:pt x="0" y="10176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69A1E-9A23-4B3B-A8CF-E11C4D67B313}">
      <dsp:nvSpPr>
        <dsp:cNvPr id="0" name=""/>
        <dsp:cNvSpPr/>
      </dsp:nvSpPr>
      <dsp:spPr>
        <a:xfrm>
          <a:off x="4956433" y="210270"/>
          <a:ext cx="827583" cy="525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9550D-F0F2-4463-8243-805EFD402501}">
      <dsp:nvSpPr>
        <dsp:cNvPr id="0" name=""/>
        <dsp:cNvSpPr/>
      </dsp:nvSpPr>
      <dsp:spPr>
        <a:xfrm>
          <a:off x="5048387" y="297626"/>
          <a:ext cx="827583" cy="525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Đau</a:t>
          </a:r>
          <a:r>
            <a:rPr lang="en-US" sz="1000" kern="1200" dirty="0" smtClean="0"/>
            <a:t> ¼ </a:t>
          </a:r>
          <a:r>
            <a:rPr lang="en-US" sz="1000" kern="1200" dirty="0" err="1" smtClean="0"/>
            <a:t>trên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phải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cấp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tính</a:t>
          </a:r>
          <a:endParaRPr lang="en-US" sz="1000" kern="1200" dirty="0"/>
        </a:p>
      </dsp:txBody>
      <dsp:txXfrm>
        <a:off x="5063779" y="313018"/>
        <a:ext cx="796799" cy="494731"/>
      </dsp:txXfrm>
    </dsp:sp>
    <dsp:sp modelId="{7CF07179-21C1-4F0C-8180-CC1FBC7F0CBE}">
      <dsp:nvSpPr>
        <dsp:cNvPr id="0" name=""/>
        <dsp:cNvSpPr/>
      </dsp:nvSpPr>
      <dsp:spPr>
        <a:xfrm>
          <a:off x="434992" y="1753464"/>
          <a:ext cx="827583" cy="525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9FDC68-7A0E-4EE9-BFCD-6CAA740B9020}">
      <dsp:nvSpPr>
        <dsp:cNvPr id="0" name=""/>
        <dsp:cNvSpPr/>
      </dsp:nvSpPr>
      <dsp:spPr>
        <a:xfrm>
          <a:off x="526946" y="1840820"/>
          <a:ext cx="827583" cy="525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Gan</a:t>
          </a:r>
          <a:endParaRPr lang="en-US" sz="1000" kern="1200" dirty="0"/>
        </a:p>
      </dsp:txBody>
      <dsp:txXfrm>
        <a:off x="542338" y="1856212"/>
        <a:ext cx="796799" cy="494731"/>
      </dsp:txXfrm>
    </dsp:sp>
    <dsp:sp modelId="{5DF152CF-5F62-4AA9-AABB-C43495C048D9}">
      <dsp:nvSpPr>
        <dsp:cNvPr id="0" name=""/>
        <dsp:cNvSpPr/>
      </dsp:nvSpPr>
      <dsp:spPr>
        <a:xfrm>
          <a:off x="5393" y="2560842"/>
          <a:ext cx="827583" cy="525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18C071-F1F1-4EE8-9A94-6EAE07E0E267}">
      <dsp:nvSpPr>
        <dsp:cNvPr id="0" name=""/>
        <dsp:cNvSpPr/>
      </dsp:nvSpPr>
      <dsp:spPr>
        <a:xfrm>
          <a:off x="97346" y="2648198"/>
          <a:ext cx="827583" cy="525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Viêm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gan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hoặc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Áp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xe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gan</a:t>
          </a:r>
          <a:endParaRPr lang="en-US" sz="1000" kern="1200" dirty="0"/>
        </a:p>
      </dsp:txBody>
      <dsp:txXfrm>
        <a:off x="112738" y="2663590"/>
        <a:ext cx="796799" cy="494731"/>
      </dsp:txXfrm>
    </dsp:sp>
    <dsp:sp modelId="{5C35FE35-7244-4A2C-BB29-771FCADC3040}">
      <dsp:nvSpPr>
        <dsp:cNvPr id="0" name=""/>
        <dsp:cNvSpPr/>
      </dsp:nvSpPr>
      <dsp:spPr>
        <a:xfrm>
          <a:off x="1016883" y="2560842"/>
          <a:ext cx="827583" cy="525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4B45B0-2CE1-41BC-9445-545DF0166946}">
      <dsp:nvSpPr>
        <dsp:cNvPr id="0" name=""/>
        <dsp:cNvSpPr/>
      </dsp:nvSpPr>
      <dsp:spPr>
        <a:xfrm>
          <a:off x="1108837" y="2648198"/>
          <a:ext cx="827583" cy="525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U </a:t>
          </a:r>
          <a:r>
            <a:rPr lang="en-US" sz="1000" kern="1200" dirty="0" err="1" smtClean="0"/>
            <a:t>gan</a:t>
          </a:r>
          <a:endParaRPr lang="en-US" sz="1000" kern="1200" dirty="0"/>
        </a:p>
      </dsp:txBody>
      <dsp:txXfrm>
        <a:off x="1124229" y="2663590"/>
        <a:ext cx="796799" cy="494731"/>
      </dsp:txXfrm>
    </dsp:sp>
    <dsp:sp modelId="{AE06040E-C365-45F7-A407-EF0C60D332DE}">
      <dsp:nvSpPr>
        <dsp:cNvPr id="0" name=""/>
        <dsp:cNvSpPr/>
      </dsp:nvSpPr>
      <dsp:spPr>
        <a:xfrm>
          <a:off x="2719034" y="1714245"/>
          <a:ext cx="827583" cy="525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DBB68D-F4CF-47D0-A8A0-7161A576CC20}">
      <dsp:nvSpPr>
        <dsp:cNvPr id="0" name=""/>
        <dsp:cNvSpPr/>
      </dsp:nvSpPr>
      <dsp:spPr>
        <a:xfrm>
          <a:off x="2810987" y="1801601"/>
          <a:ext cx="827583" cy="525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Tụy</a:t>
          </a:r>
          <a:endParaRPr lang="en-US" sz="1000" kern="1200" dirty="0"/>
        </a:p>
      </dsp:txBody>
      <dsp:txXfrm>
        <a:off x="2826379" y="1816993"/>
        <a:ext cx="796799" cy="494731"/>
      </dsp:txXfrm>
    </dsp:sp>
    <dsp:sp modelId="{53027C40-DD9E-43FF-86F2-B10926A160F4}">
      <dsp:nvSpPr>
        <dsp:cNvPr id="0" name=""/>
        <dsp:cNvSpPr/>
      </dsp:nvSpPr>
      <dsp:spPr>
        <a:xfrm>
          <a:off x="2028373" y="2560842"/>
          <a:ext cx="827583" cy="525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FDF583-F195-47FE-983F-B6C6E6D17299}">
      <dsp:nvSpPr>
        <dsp:cNvPr id="0" name=""/>
        <dsp:cNvSpPr/>
      </dsp:nvSpPr>
      <dsp:spPr>
        <a:xfrm>
          <a:off x="2120327" y="2648198"/>
          <a:ext cx="827583" cy="525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Viêm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tụy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cấp</a:t>
          </a:r>
          <a:endParaRPr lang="en-US" sz="1000" kern="1200" dirty="0"/>
        </a:p>
      </dsp:txBody>
      <dsp:txXfrm>
        <a:off x="2135719" y="2663590"/>
        <a:ext cx="796799" cy="494731"/>
      </dsp:txXfrm>
    </dsp:sp>
    <dsp:sp modelId="{FF91C475-7878-4029-A5B0-ED7AAEACAC6E}">
      <dsp:nvSpPr>
        <dsp:cNvPr id="0" name=""/>
        <dsp:cNvSpPr/>
      </dsp:nvSpPr>
      <dsp:spPr>
        <a:xfrm>
          <a:off x="3039864" y="2560842"/>
          <a:ext cx="827583" cy="525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674F09-3EE2-4775-B6CC-A6AE5BD0491A}">
      <dsp:nvSpPr>
        <dsp:cNvPr id="0" name=""/>
        <dsp:cNvSpPr/>
      </dsp:nvSpPr>
      <dsp:spPr>
        <a:xfrm>
          <a:off x="3131818" y="2648198"/>
          <a:ext cx="827583" cy="525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U </a:t>
          </a:r>
          <a:r>
            <a:rPr lang="en-US" sz="1000" kern="1200" dirty="0" err="1" smtClean="0"/>
            <a:t>đầu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tụy</a:t>
          </a:r>
          <a:endParaRPr lang="en-US" sz="1000" kern="1200" dirty="0"/>
        </a:p>
      </dsp:txBody>
      <dsp:txXfrm>
        <a:off x="3147210" y="2663590"/>
        <a:ext cx="796799" cy="494731"/>
      </dsp:txXfrm>
    </dsp:sp>
    <dsp:sp modelId="{2BE3ABC9-DBAF-48E1-9665-0BCD21C01E15}">
      <dsp:nvSpPr>
        <dsp:cNvPr id="0" name=""/>
        <dsp:cNvSpPr/>
      </dsp:nvSpPr>
      <dsp:spPr>
        <a:xfrm>
          <a:off x="4369113" y="1731314"/>
          <a:ext cx="827583" cy="525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4B5324-CA6D-4A4A-A9A6-EA2A07ECA248}">
      <dsp:nvSpPr>
        <dsp:cNvPr id="0" name=""/>
        <dsp:cNvSpPr/>
      </dsp:nvSpPr>
      <dsp:spPr>
        <a:xfrm>
          <a:off x="4461067" y="1818670"/>
          <a:ext cx="827583" cy="525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Túi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mật</a:t>
          </a:r>
          <a:endParaRPr lang="en-US" sz="1000" kern="1200" dirty="0"/>
        </a:p>
      </dsp:txBody>
      <dsp:txXfrm>
        <a:off x="4476459" y="1834062"/>
        <a:ext cx="796799" cy="494731"/>
      </dsp:txXfrm>
    </dsp:sp>
    <dsp:sp modelId="{91780B4A-151E-4C59-BA87-86283C2364B7}">
      <dsp:nvSpPr>
        <dsp:cNvPr id="0" name=""/>
        <dsp:cNvSpPr/>
      </dsp:nvSpPr>
      <dsp:spPr>
        <a:xfrm>
          <a:off x="4192325" y="2560842"/>
          <a:ext cx="827583" cy="525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16145A-FAE7-4840-8D93-B0BA94063070}">
      <dsp:nvSpPr>
        <dsp:cNvPr id="0" name=""/>
        <dsp:cNvSpPr/>
      </dsp:nvSpPr>
      <dsp:spPr>
        <a:xfrm>
          <a:off x="4284278" y="2648198"/>
          <a:ext cx="827583" cy="525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smtClean="0">
              <a:latin typeface="Times New Roman" pitchFamily="18" charset="0"/>
              <a:cs typeface="Times New Roman" pitchFamily="18" charset="0"/>
            </a:rPr>
            <a:t>Viêm túi mật cấp</a:t>
          </a:r>
          <a:endParaRPr lang="en-US" sz="10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4299670" y="2663590"/>
        <a:ext cx="796799" cy="494731"/>
      </dsp:txXfrm>
    </dsp:sp>
    <dsp:sp modelId="{BD2AAC0F-42DD-43F9-AA1D-C2D5E4FF67BC}">
      <dsp:nvSpPr>
        <dsp:cNvPr id="0" name=""/>
        <dsp:cNvSpPr/>
      </dsp:nvSpPr>
      <dsp:spPr>
        <a:xfrm>
          <a:off x="2407021" y="3862494"/>
          <a:ext cx="3897998" cy="1161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5A9CC-6B56-49D7-8979-6FF66DCE2734}">
      <dsp:nvSpPr>
        <dsp:cNvPr id="0" name=""/>
        <dsp:cNvSpPr/>
      </dsp:nvSpPr>
      <dsp:spPr>
        <a:xfrm>
          <a:off x="2498975" y="3949850"/>
          <a:ext cx="3897998" cy="11612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Tính</a:t>
          </a:r>
          <a:r>
            <a:rPr lang="en-US" sz="1100" kern="1200" dirty="0" smtClean="0"/>
            <a:t> </a:t>
          </a:r>
          <a:r>
            <a:rPr lang="en-US" sz="1100" kern="1200" dirty="0" err="1" smtClean="0"/>
            <a:t>chất</a:t>
          </a:r>
          <a:r>
            <a:rPr lang="en-US" sz="1200" kern="1200" dirty="0" smtClean="0">
              <a:latin typeface="Times New Roman" pitchFamily="18" charset="0"/>
              <a:cs typeface="Times New Roman" pitchFamily="18" charset="0"/>
            </a:rPr>
            <a:t>: </a:t>
          </a:r>
          <a:r>
            <a:rPr lang="en-US" sz="1200" b="1" kern="1200" dirty="0" err="1" smtClean="0">
              <a:latin typeface="Times New Roman" pitchFamily="18" charset="0"/>
              <a:cs typeface="Times New Roman" pitchFamily="18" charset="0"/>
            </a:rPr>
            <a:t>Sờ</a:t>
          </a:r>
          <a:r>
            <a:rPr lang="en-US" sz="1200" b="1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kern="1200" dirty="0" err="1" smtClean="0">
              <a:latin typeface="Times New Roman" pitchFamily="18" charset="0"/>
              <a:cs typeface="Times New Roman" pitchFamily="18" charset="0"/>
            </a:rPr>
            <a:t>thấy</a:t>
          </a:r>
          <a:r>
            <a:rPr lang="en-US" sz="1200" b="1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kern="1200" dirty="0" err="1" smtClean="0">
              <a:latin typeface="Times New Roman" pitchFamily="18" charset="0"/>
              <a:cs typeface="Times New Roman" pitchFamily="18" charset="0"/>
            </a:rPr>
            <a:t>khối</a:t>
          </a:r>
          <a:r>
            <a:rPr lang="en-US" sz="1200" b="1" kern="1200" dirty="0" smtClean="0">
              <a:latin typeface="Times New Roman" pitchFamily="18" charset="0"/>
              <a:cs typeface="Times New Roman" pitchFamily="18" charset="0"/>
            </a:rPr>
            <a:t> u ở </a:t>
          </a:r>
          <a:r>
            <a:rPr lang="en-US" sz="1200" b="1" kern="1200" dirty="0" err="1" smtClean="0">
              <a:latin typeface="Times New Roman" pitchFamily="18" charset="0"/>
              <a:cs typeface="Times New Roman" pitchFamily="18" charset="0"/>
            </a:rPr>
            <a:t>hạ</a:t>
          </a:r>
          <a:r>
            <a:rPr lang="en-US" sz="1200" b="1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kern="1200" dirty="0" err="1" smtClean="0">
              <a:latin typeface="Times New Roman" pitchFamily="18" charset="0"/>
              <a:cs typeface="Times New Roman" pitchFamily="18" charset="0"/>
            </a:rPr>
            <a:t>sườn</a:t>
          </a:r>
          <a:r>
            <a:rPr lang="en-US" sz="1200" b="1" kern="1200" dirty="0" smtClean="0">
              <a:latin typeface="Times New Roman" pitchFamily="18" charset="0"/>
              <a:cs typeface="Times New Roman" pitchFamily="18" charset="0"/>
            </a:rPr>
            <a:t> (P), </a:t>
          </a:r>
          <a:r>
            <a:rPr lang="en-US" sz="1200" b="1" kern="1200" dirty="0" err="1" smtClean="0">
              <a:latin typeface="Times New Roman" pitchFamily="18" charset="0"/>
              <a:cs typeface="Times New Roman" pitchFamily="18" charset="0"/>
            </a:rPr>
            <a:t>lệch</a:t>
          </a:r>
          <a:r>
            <a:rPr lang="en-US" sz="1200" b="1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kern="1200" dirty="0" err="1" smtClean="0">
              <a:latin typeface="Times New Roman" pitchFamily="18" charset="0"/>
              <a:cs typeface="Times New Roman" pitchFamily="18" charset="0"/>
            </a:rPr>
            <a:t>ngoài</a:t>
          </a:r>
          <a:r>
            <a:rPr lang="en-US" sz="1200" b="1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kern="1200" dirty="0" err="1" smtClean="0">
              <a:latin typeface="Times New Roman" pitchFamily="18" charset="0"/>
              <a:cs typeface="Times New Roman" pitchFamily="18" charset="0"/>
            </a:rPr>
            <a:t>đường</a:t>
          </a:r>
          <a:r>
            <a:rPr lang="en-US" sz="1200" b="1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kern="1200" dirty="0" err="1" smtClean="0">
              <a:latin typeface="Times New Roman" pitchFamily="18" charset="0"/>
              <a:cs typeface="Times New Roman" pitchFamily="18" charset="0"/>
            </a:rPr>
            <a:t>trung</a:t>
          </a:r>
          <a:r>
            <a:rPr lang="en-US" sz="1200" b="1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kern="1200" dirty="0" err="1" smtClean="0">
              <a:latin typeface="Times New Roman" pitchFamily="18" charset="0"/>
              <a:cs typeface="Times New Roman" pitchFamily="18" charset="0"/>
            </a:rPr>
            <a:t>đòn</a:t>
          </a:r>
          <a:r>
            <a:rPr lang="en-US" sz="1200" b="1" kern="1200" dirty="0" smtClean="0">
              <a:latin typeface="Times New Roman" pitchFamily="18" charset="0"/>
              <a:cs typeface="Times New Roman" pitchFamily="18" charset="0"/>
            </a:rPr>
            <a:t> (P) </a:t>
          </a:r>
          <a:r>
            <a:rPr lang="en-US" sz="1200" b="1" kern="1200" dirty="0" err="1" smtClean="0">
              <a:latin typeface="Times New Roman" pitchFamily="18" charset="0"/>
              <a:cs typeface="Times New Roman" pitchFamily="18" charset="0"/>
            </a:rPr>
            <a:t>2cm</a:t>
          </a:r>
          <a:r>
            <a:rPr lang="en-US" sz="1200" b="1" kern="1200" dirty="0" smtClean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1200" b="1" kern="1200" dirty="0" err="1" smtClean="0">
              <a:latin typeface="Times New Roman" pitchFamily="18" charset="0"/>
              <a:cs typeface="Times New Roman" pitchFamily="18" charset="0"/>
            </a:rPr>
            <a:t>kích</a:t>
          </a:r>
          <a:r>
            <a:rPr lang="en-US" sz="1200" b="1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kern="1200" dirty="0" err="1" smtClean="0">
              <a:latin typeface="Times New Roman" pitchFamily="18" charset="0"/>
              <a:cs typeface="Times New Roman" pitchFamily="18" charset="0"/>
            </a:rPr>
            <a:t>thước</a:t>
          </a:r>
          <a:r>
            <a:rPr lang="en-US" sz="1200" b="1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kern="1200" dirty="0" err="1" smtClean="0">
              <a:latin typeface="Times New Roman" pitchFamily="18" charset="0"/>
              <a:cs typeface="Times New Roman" pitchFamily="18" charset="0"/>
            </a:rPr>
            <a:t>3x4cm</a:t>
          </a:r>
          <a:r>
            <a:rPr lang="en-US" sz="1200" b="1" kern="1200" dirty="0" smtClean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1200" b="1" kern="1200" dirty="0" err="1" smtClean="0">
              <a:latin typeface="Times New Roman" pitchFamily="18" charset="0"/>
              <a:cs typeface="Times New Roman" pitchFamily="18" charset="0"/>
            </a:rPr>
            <a:t>bề</a:t>
          </a:r>
          <a:r>
            <a:rPr lang="en-US" sz="1200" b="1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kern="1200" dirty="0" err="1" smtClean="0">
              <a:latin typeface="Times New Roman" pitchFamily="18" charset="0"/>
              <a:cs typeface="Times New Roman" pitchFamily="18" charset="0"/>
            </a:rPr>
            <a:t>mặt</a:t>
          </a:r>
          <a:r>
            <a:rPr lang="en-US" sz="1200" b="1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kern="1200" dirty="0" err="1" smtClean="0">
              <a:latin typeface="Times New Roman" pitchFamily="18" charset="0"/>
              <a:cs typeface="Times New Roman" pitchFamily="18" charset="0"/>
            </a:rPr>
            <a:t>trơn</a:t>
          </a:r>
          <a:r>
            <a:rPr lang="en-US" sz="1200" b="1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kern="1200" dirty="0" err="1" smtClean="0">
              <a:latin typeface="Times New Roman" pitchFamily="18" charset="0"/>
              <a:cs typeface="Times New Roman" pitchFamily="18" charset="0"/>
            </a:rPr>
            <a:t>láng</a:t>
          </a:r>
          <a:r>
            <a:rPr lang="en-US" sz="1200" b="1" kern="1200" dirty="0" smtClean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1200" b="1" kern="1200" dirty="0" err="1" smtClean="0">
              <a:latin typeface="Times New Roman" pitchFamily="18" charset="0"/>
              <a:cs typeface="Times New Roman" pitchFamily="18" charset="0"/>
            </a:rPr>
            <a:t>mật</a:t>
          </a:r>
          <a:r>
            <a:rPr lang="en-US" sz="1200" b="1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kern="1200" dirty="0" err="1" smtClean="0">
              <a:latin typeface="Times New Roman" pitchFamily="18" charset="0"/>
              <a:cs typeface="Times New Roman" pitchFamily="18" charset="0"/>
            </a:rPr>
            <a:t>độ</a:t>
          </a:r>
          <a:r>
            <a:rPr lang="en-US" sz="1200" b="1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kern="1200" dirty="0" err="1" smtClean="0">
              <a:latin typeface="Times New Roman" pitchFamily="18" charset="0"/>
              <a:cs typeface="Times New Roman" pitchFamily="18" charset="0"/>
            </a:rPr>
            <a:t>chắc</a:t>
          </a:r>
          <a:r>
            <a:rPr lang="en-US" sz="1200" b="1" kern="1200" dirty="0" smtClean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1200" b="1" u="sng" kern="1200" dirty="0" smtClean="0">
              <a:latin typeface="Times New Roman" pitchFamily="18" charset="0"/>
              <a:cs typeface="Times New Roman" pitchFamily="18" charset="0"/>
            </a:rPr>
            <a:t>di </a:t>
          </a:r>
          <a:r>
            <a:rPr lang="en-US" sz="1200" b="1" u="sng" kern="1200" dirty="0" err="1" smtClean="0">
              <a:latin typeface="Times New Roman" pitchFamily="18" charset="0"/>
              <a:cs typeface="Times New Roman" pitchFamily="18" charset="0"/>
            </a:rPr>
            <a:t>động</a:t>
          </a:r>
          <a:r>
            <a:rPr lang="en-US" sz="1200" b="1" u="sng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u="sng" kern="1200" dirty="0" err="1" smtClean="0">
              <a:latin typeface="Times New Roman" pitchFamily="18" charset="0"/>
              <a:cs typeface="Times New Roman" pitchFamily="18" charset="0"/>
            </a:rPr>
            <a:t>theo</a:t>
          </a:r>
          <a:r>
            <a:rPr lang="en-US" sz="1200" b="1" u="sng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u="sng" kern="1200" dirty="0" err="1" smtClean="0">
              <a:latin typeface="Times New Roman" pitchFamily="18" charset="0"/>
              <a:cs typeface="Times New Roman" pitchFamily="18" charset="0"/>
            </a:rPr>
            <a:t>nhịp</a:t>
          </a:r>
          <a:r>
            <a:rPr lang="en-US" sz="1200" b="1" u="sng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200" b="1" u="sng" kern="1200" dirty="0" err="1" smtClean="0">
              <a:latin typeface="Times New Roman" pitchFamily="18" charset="0"/>
              <a:cs typeface="Times New Roman" pitchFamily="18" charset="0"/>
            </a:rPr>
            <a:t>thở</a:t>
          </a:r>
          <a:r>
            <a:rPr lang="en-US" sz="1200" b="1" kern="1200" dirty="0" smtClean="0">
              <a:latin typeface="Times New Roman" pitchFamily="18" charset="0"/>
              <a:cs typeface="Times New Roman" pitchFamily="18" charset="0"/>
            </a:rPr>
            <a:t>. Murphy (-)</a:t>
          </a:r>
          <a:r>
            <a:rPr lang="en-US" sz="1200" kern="1200" dirty="0" smtClean="0">
              <a:latin typeface="Times New Roman" pitchFamily="18" charset="0"/>
              <a:cs typeface="Times New Roman" pitchFamily="18" charset="0"/>
            </a:rPr>
            <a:t> </a:t>
          </a:r>
          <a:endParaRPr lang="en-US" sz="12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2532987" y="3983862"/>
        <a:ext cx="3829974" cy="1093233"/>
      </dsp:txXfrm>
    </dsp:sp>
    <dsp:sp modelId="{90FB1083-BFA4-4CA9-A6F3-680272752DC8}">
      <dsp:nvSpPr>
        <dsp:cNvPr id="0" name=""/>
        <dsp:cNvSpPr/>
      </dsp:nvSpPr>
      <dsp:spPr>
        <a:xfrm>
          <a:off x="7021089" y="1738214"/>
          <a:ext cx="827583" cy="525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C3739-54A9-4E41-A919-7424D4A63403}">
      <dsp:nvSpPr>
        <dsp:cNvPr id="0" name=""/>
        <dsp:cNvSpPr/>
      </dsp:nvSpPr>
      <dsp:spPr>
        <a:xfrm>
          <a:off x="7113043" y="1825570"/>
          <a:ext cx="827583" cy="525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Đại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tràng</a:t>
          </a:r>
          <a:r>
            <a:rPr lang="en-US" sz="1000" kern="1200" dirty="0" smtClean="0"/>
            <a:t> </a:t>
          </a:r>
          <a:br>
            <a:rPr lang="en-US" sz="1000" kern="1200" dirty="0" smtClean="0"/>
          </a:br>
          <a:r>
            <a:rPr lang="en-US" sz="1000" kern="1200" dirty="0" err="1" smtClean="0"/>
            <a:t>góc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gan</a:t>
          </a:r>
          <a:endParaRPr lang="en-US" sz="1000" kern="1200" dirty="0"/>
        </a:p>
      </dsp:txBody>
      <dsp:txXfrm>
        <a:off x="7128435" y="1840962"/>
        <a:ext cx="796799" cy="494731"/>
      </dsp:txXfrm>
    </dsp:sp>
    <dsp:sp modelId="{8122B775-0B28-43C0-B473-AD8D61B3CEDF}">
      <dsp:nvSpPr>
        <dsp:cNvPr id="0" name=""/>
        <dsp:cNvSpPr/>
      </dsp:nvSpPr>
      <dsp:spPr>
        <a:xfrm>
          <a:off x="5416636" y="2562188"/>
          <a:ext cx="827583" cy="6270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382E8-9F65-4E2A-916E-8409348BC5AF}">
      <dsp:nvSpPr>
        <dsp:cNvPr id="0" name=""/>
        <dsp:cNvSpPr/>
      </dsp:nvSpPr>
      <dsp:spPr>
        <a:xfrm>
          <a:off x="5508590" y="2649544"/>
          <a:ext cx="827583" cy="6270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Ruột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thừa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lạc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chỗ</a:t>
          </a:r>
          <a:r>
            <a:rPr lang="en-US" sz="1000" kern="1200" dirty="0" smtClean="0"/>
            <a:t>/ </a:t>
          </a:r>
          <a:r>
            <a:rPr lang="en-US" sz="1000" kern="1200" dirty="0" err="1" smtClean="0"/>
            <a:t>Viêm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túi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thừa</a:t>
          </a:r>
          <a:endParaRPr lang="en-US" sz="1000" kern="1200" dirty="0"/>
        </a:p>
      </dsp:txBody>
      <dsp:txXfrm>
        <a:off x="5526955" y="2667909"/>
        <a:ext cx="790853" cy="590283"/>
      </dsp:txXfrm>
    </dsp:sp>
    <dsp:sp modelId="{36CCE3C9-A44F-416B-85DD-23BD6349B690}">
      <dsp:nvSpPr>
        <dsp:cNvPr id="0" name=""/>
        <dsp:cNvSpPr/>
      </dsp:nvSpPr>
      <dsp:spPr>
        <a:xfrm>
          <a:off x="7041780" y="2551026"/>
          <a:ext cx="827583" cy="525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2519E1-6546-4C8C-AA4D-3F9972823FB8}">
      <dsp:nvSpPr>
        <dsp:cNvPr id="0" name=""/>
        <dsp:cNvSpPr/>
      </dsp:nvSpPr>
      <dsp:spPr>
        <a:xfrm>
          <a:off x="7133733" y="2638382"/>
          <a:ext cx="827583" cy="525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U </a:t>
          </a:r>
          <a:r>
            <a:rPr lang="en-US" sz="1000" kern="1200" dirty="0" err="1" smtClean="0"/>
            <a:t>đại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tràng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góc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gan</a:t>
          </a:r>
          <a:endParaRPr lang="en-US" sz="1000" kern="1200" dirty="0"/>
        </a:p>
      </dsp:txBody>
      <dsp:txXfrm>
        <a:off x="7149125" y="2653774"/>
        <a:ext cx="796799" cy="494731"/>
      </dsp:txXfrm>
    </dsp:sp>
    <dsp:sp modelId="{F64C1C23-91CD-4553-BDD5-6B0ECEF9C760}">
      <dsp:nvSpPr>
        <dsp:cNvPr id="0" name=""/>
        <dsp:cNvSpPr/>
      </dsp:nvSpPr>
      <dsp:spPr>
        <a:xfrm>
          <a:off x="9131150" y="1751294"/>
          <a:ext cx="827583" cy="525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AB33BA-F2F3-4F72-A5F0-1AD34483D2E4}">
      <dsp:nvSpPr>
        <dsp:cNvPr id="0" name=""/>
        <dsp:cNvSpPr/>
      </dsp:nvSpPr>
      <dsp:spPr>
        <a:xfrm>
          <a:off x="9223104" y="1838650"/>
          <a:ext cx="827583" cy="525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Khác</a:t>
          </a:r>
          <a:endParaRPr lang="en-US" sz="1000" kern="1200" dirty="0"/>
        </a:p>
      </dsp:txBody>
      <dsp:txXfrm>
        <a:off x="9238496" y="1854042"/>
        <a:ext cx="796799" cy="494731"/>
      </dsp:txXfrm>
    </dsp:sp>
    <dsp:sp modelId="{0DD96E14-6FFA-40E8-9B57-05BA7C27B81B}">
      <dsp:nvSpPr>
        <dsp:cNvPr id="0" name=""/>
        <dsp:cNvSpPr/>
      </dsp:nvSpPr>
      <dsp:spPr>
        <a:xfrm>
          <a:off x="7508588" y="3626955"/>
          <a:ext cx="827583" cy="525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6C5AC-541B-4C8F-A19C-59D6AA9A44A4}">
      <dsp:nvSpPr>
        <dsp:cNvPr id="0" name=""/>
        <dsp:cNvSpPr/>
      </dsp:nvSpPr>
      <dsp:spPr>
        <a:xfrm>
          <a:off x="7600542" y="3714311"/>
          <a:ext cx="827583" cy="525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Loét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hành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tá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tràng</a:t>
          </a:r>
          <a:endParaRPr lang="en-US" sz="1000" kern="1200" dirty="0"/>
        </a:p>
      </dsp:txBody>
      <dsp:txXfrm>
        <a:off x="7615934" y="3729703"/>
        <a:ext cx="796799" cy="494731"/>
      </dsp:txXfrm>
    </dsp:sp>
    <dsp:sp modelId="{86A9E32F-39EF-4191-920D-DC5EC452CA54}">
      <dsp:nvSpPr>
        <dsp:cNvPr id="0" name=""/>
        <dsp:cNvSpPr/>
      </dsp:nvSpPr>
      <dsp:spPr>
        <a:xfrm>
          <a:off x="8266457" y="4405748"/>
          <a:ext cx="827583" cy="525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A3313D-BC46-47C6-A3F6-759B6FD5B03E}">
      <dsp:nvSpPr>
        <dsp:cNvPr id="0" name=""/>
        <dsp:cNvSpPr/>
      </dsp:nvSpPr>
      <dsp:spPr>
        <a:xfrm>
          <a:off x="8358411" y="4493104"/>
          <a:ext cx="827583" cy="525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Các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bệnh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lí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trên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thành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bụng</a:t>
          </a:r>
          <a:r>
            <a:rPr lang="en-US" sz="1000" kern="1200" dirty="0" smtClean="0"/>
            <a:t>, </a:t>
          </a:r>
          <a:r>
            <a:rPr lang="en-US" sz="1000" kern="1200" dirty="0" err="1" smtClean="0"/>
            <a:t>cơ</a:t>
          </a:r>
          <a:r>
            <a:rPr lang="en-US" sz="1000" kern="1200" dirty="0" smtClean="0"/>
            <a:t>,</a:t>
          </a:r>
        </a:p>
      </dsp:txBody>
      <dsp:txXfrm>
        <a:off x="8373803" y="4508496"/>
        <a:ext cx="796799" cy="494731"/>
      </dsp:txXfrm>
    </dsp:sp>
    <dsp:sp modelId="{0862D7A4-9B6A-48DB-86A8-B52F1BAF2C0A}">
      <dsp:nvSpPr>
        <dsp:cNvPr id="0" name=""/>
        <dsp:cNvSpPr/>
      </dsp:nvSpPr>
      <dsp:spPr>
        <a:xfrm>
          <a:off x="8320169" y="2720489"/>
          <a:ext cx="827583" cy="525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EF96C-A14A-47DD-801E-447A27978DAF}">
      <dsp:nvSpPr>
        <dsp:cNvPr id="0" name=""/>
        <dsp:cNvSpPr/>
      </dsp:nvSpPr>
      <dsp:spPr>
        <a:xfrm>
          <a:off x="8412123" y="2807845"/>
          <a:ext cx="827583" cy="525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chấn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thương</a:t>
          </a:r>
          <a:endParaRPr lang="en-US" sz="1000" kern="1200" dirty="0"/>
        </a:p>
      </dsp:txBody>
      <dsp:txXfrm>
        <a:off x="8427515" y="2823237"/>
        <a:ext cx="796799" cy="494731"/>
      </dsp:txXfrm>
    </dsp:sp>
    <dsp:sp modelId="{DD009BF2-D965-4D6C-9B91-A7A6EAFAE1A8}">
      <dsp:nvSpPr>
        <dsp:cNvPr id="0" name=""/>
        <dsp:cNvSpPr/>
      </dsp:nvSpPr>
      <dsp:spPr>
        <a:xfrm>
          <a:off x="9654632" y="3465301"/>
          <a:ext cx="827583" cy="525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21B67-CF93-4314-9980-6B822E1F38F3}">
      <dsp:nvSpPr>
        <dsp:cNvPr id="0" name=""/>
        <dsp:cNvSpPr/>
      </dsp:nvSpPr>
      <dsp:spPr>
        <a:xfrm>
          <a:off x="9746586" y="3552657"/>
          <a:ext cx="827583" cy="525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Cơn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đau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quặn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thận</a:t>
          </a:r>
          <a:endParaRPr lang="en-US" sz="1000" kern="1200" dirty="0"/>
        </a:p>
      </dsp:txBody>
      <dsp:txXfrm>
        <a:off x="9761978" y="3568049"/>
        <a:ext cx="796799" cy="494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9DC6BA0F-0E7E-47F8-AD9B-FFCC21380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3F64A27-1131-4F19-8553-0F73D648E0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7C836-6C6E-42D2-ADA2-107AE48A0973}" type="datetimeFigureOut">
              <a:rPr lang="vi-VN" smtClean="0"/>
              <a:t>30/12/2021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A1C581A-7008-4548-BDA2-A0D3D7D1D6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ADB391B-4BC0-4CD4-8269-BEB1772F89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6A6B4-FDB0-4D60-BB11-14E3002F0E8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49695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2D91E-051A-4848-BDF1-ED1A91012FA9}" type="datetimeFigureOut">
              <a:rPr lang="vi-VN" smtClean="0"/>
              <a:t>30/12/2021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C0ED6-5824-4191-BA9E-E31C20A4AC6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02040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ĐỘ</a:t>
            </a:r>
            <a:r>
              <a:rPr lang="en-US" baseline="0" dirty="0" smtClean="0"/>
              <a:t> II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C0ED6-5824-4191-BA9E-E31C20A4AC6D}" type="slidenum">
              <a:rPr lang="vi-VN" smtClean="0"/>
              <a:t>24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74859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ASA II: HTL, bệnh phổi nhẹ </a:t>
            </a:r>
          </a:p>
          <a:p>
            <a:r>
              <a:rPr lang="en-US"/>
              <a:t>Sớm: 72-96 giờ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C0ED6-5824-4191-BA9E-E31C20A4AC6D}" type="slidenum">
              <a:rPr lang="vi-VN" smtClean="0"/>
              <a:t>28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13184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giờ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khởi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-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?</a:t>
            </a:r>
            <a:br>
              <a:rPr lang="en-US" baseline="0" dirty="0" smtClean="0"/>
            </a:br>
            <a:r>
              <a:rPr lang="en-US" baseline="0" dirty="0" smtClean="0"/>
              <a:t>-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sắc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C0ED6-5824-4191-BA9E-E31C20A4AC6D}" type="slidenum">
              <a:rPr lang="vi-VN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84700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Tiền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sỏi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mật</a:t>
            </a:r>
            <a:r>
              <a:rPr lang="en-US" baseline="0" dirty="0" smtClean="0"/>
              <a:t>- </a:t>
            </a:r>
            <a:r>
              <a:rPr lang="en-US" baseline="0" dirty="0" err="1" smtClean="0"/>
              <a:t>sỏi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-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(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quát</a:t>
            </a:r>
            <a:r>
              <a:rPr lang="en-US" baseline="0" dirty="0" smtClean="0"/>
              <a:t>)</a:t>
            </a:r>
            <a:br>
              <a:rPr lang="en-US" baseline="0" dirty="0" smtClean="0"/>
            </a:br>
            <a:r>
              <a:rPr lang="en-US" baseline="0" dirty="0" smtClean="0"/>
              <a:t>2.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sắc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3. </a:t>
            </a:r>
            <a:r>
              <a:rPr lang="en-US" baseline="0" dirty="0" err="1" smtClean="0"/>
              <a:t>Tiền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siêu</a:t>
            </a:r>
            <a:r>
              <a:rPr lang="en-US" baseline="0" dirty="0" smtClean="0"/>
              <a:t> vi, </a:t>
            </a:r>
            <a:r>
              <a:rPr lang="en-US" baseline="0" dirty="0" err="1" smtClean="0"/>
              <a:t>chích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ngừa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.</a:t>
            </a:r>
            <a:br>
              <a:rPr lang="en-US" baseline="0" dirty="0" smtClean="0"/>
            </a:br>
            <a:r>
              <a:rPr lang="en-US" baseline="0" dirty="0" err="1" smtClean="0"/>
              <a:t>Tiền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(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) </a:t>
            </a:r>
            <a:br>
              <a:rPr lang="en-US" baseline="0" dirty="0" smtClean="0"/>
            </a:br>
            <a:r>
              <a:rPr lang="en-US" baseline="0" dirty="0" smtClean="0"/>
              <a:t>4.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thói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giun</a:t>
            </a:r>
            <a:r>
              <a:rPr lang="en-US" baseline="0" dirty="0" smtClean="0"/>
              <a:t>?</a:t>
            </a:r>
            <a:br>
              <a:rPr lang="en-US" baseline="0" dirty="0" smtClean="0"/>
            </a:br>
            <a:r>
              <a:rPr lang="en-US" baseline="0" dirty="0" smtClean="0"/>
              <a:t>5. </a:t>
            </a:r>
            <a:r>
              <a:rPr lang="en-US" baseline="0" dirty="0" err="1" smtClean="0"/>
              <a:t>tiền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( </a:t>
            </a:r>
            <a:r>
              <a:rPr lang="en-US" baseline="0" dirty="0" err="1" smtClean="0"/>
              <a:t>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chạm</a:t>
            </a:r>
            <a:r>
              <a:rPr lang="en-US" baseline="0" dirty="0" smtClean="0"/>
              <a:t>/ tai </a:t>
            </a:r>
            <a:r>
              <a:rPr lang="en-US" baseline="0" dirty="0" err="1" smtClean="0"/>
              <a:t>nạn</a:t>
            </a:r>
            <a:r>
              <a:rPr lang="en-US" baseline="0" dirty="0" smtClean="0"/>
              <a:t>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C0ED6-5824-4191-BA9E-E31C20A4AC6D}" type="slidenum">
              <a:rPr lang="vi-VN" smtClean="0"/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05079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sườn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Murphy 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C0ED6-5824-4191-BA9E-E31C20A4AC6D}" type="slidenum">
              <a:rPr lang="vi-VN" smtClean="0"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80679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mật</a:t>
            </a:r>
            <a:r>
              <a:rPr lang="en-US" baseline="0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do </a:t>
            </a:r>
            <a:r>
              <a:rPr lang="en-US" dirty="0" err="1" smtClean="0"/>
              <a:t>sỏi</a:t>
            </a:r>
            <a:r>
              <a:rPr lang="en-US" dirty="0" smtClean="0"/>
              <a:t> -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gầy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ổn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HA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130/80 mmHg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(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hỏi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HA </a:t>
            </a:r>
            <a:r>
              <a:rPr lang="en-US" baseline="0" dirty="0" err="1" smtClean="0"/>
              <a:t>hằng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giờ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C0ED6-5824-4191-BA9E-E31C20A4AC6D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0036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vì</a:t>
            </a:r>
            <a:r>
              <a:rPr lang="en-US" dirty="0" smtClean="0"/>
              <a:t> </a:t>
            </a: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HSP</a:t>
            </a:r>
            <a:r>
              <a:rPr lang="en-US" dirty="0" smtClean="0"/>
              <a:t>,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ấn</a:t>
            </a:r>
            <a:r>
              <a:rPr lang="en-US" dirty="0" smtClean="0"/>
              <a:t> </a:t>
            </a: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HSP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khối</a:t>
            </a:r>
            <a:r>
              <a:rPr lang="en-US" dirty="0" smtClean="0"/>
              <a:t> u ở </a:t>
            </a:r>
            <a:r>
              <a:rPr lang="en-US" dirty="0" err="1" smtClean="0"/>
              <a:t>HSP</a:t>
            </a:r>
            <a:r>
              <a:rPr lang="en-US" dirty="0" smtClean="0"/>
              <a:t>, </a:t>
            </a:r>
            <a:r>
              <a:rPr lang="en-US" dirty="0" err="1" smtClean="0"/>
              <a:t>nghĩ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túi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to, </a:t>
            </a:r>
            <a:r>
              <a:rPr lang="en-US" dirty="0" err="1" smtClean="0"/>
              <a:t>phù</a:t>
            </a:r>
            <a:r>
              <a:rPr lang="en-US" dirty="0" smtClean="0"/>
              <a:t> </a:t>
            </a:r>
            <a:r>
              <a:rPr lang="en-US" dirty="0" err="1" smtClean="0"/>
              <a:t>nề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BN</a:t>
            </a:r>
            <a:r>
              <a:rPr lang="en-US" dirty="0" smtClean="0"/>
              <a:t>, </a:t>
            </a:r>
            <a:r>
              <a:rPr lang="en-US" dirty="0" err="1" smtClean="0"/>
              <a:t>tuy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trừ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:</a:t>
            </a:r>
          </a:p>
          <a:p>
            <a:pPr lvl="1"/>
            <a:r>
              <a:rPr lang="en-US" sz="2800" dirty="0" smtClean="0"/>
              <a:t>U </a:t>
            </a:r>
            <a:r>
              <a:rPr lang="en-US" sz="2800" dirty="0" err="1" smtClean="0"/>
              <a:t>đại</a:t>
            </a:r>
            <a:r>
              <a:rPr lang="en-US" sz="2800" dirty="0" smtClean="0"/>
              <a:t> </a:t>
            </a:r>
            <a:r>
              <a:rPr lang="en-US" sz="2800" dirty="0" err="1" smtClean="0"/>
              <a:t>tràng</a:t>
            </a:r>
            <a:r>
              <a:rPr lang="en-US" sz="2800" dirty="0" smtClean="0"/>
              <a:t> </a:t>
            </a:r>
            <a:r>
              <a:rPr lang="en-US" sz="2800" dirty="0" err="1" smtClean="0"/>
              <a:t>góc</a:t>
            </a:r>
            <a:r>
              <a:rPr lang="en-US" sz="2800" dirty="0" smtClean="0"/>
              <a:t> </a:t>
            </a:r>
            <a:r>
              <a:rPr lang="en-US" sz="2800" dirty="0" err="1" smtClean="0"/>
              <a:t>gan</a:t>
            </a:r>
            <a:endParaRPr lang="en-US" sz="2800" dirty="0" smtClean="0"/>
          </a:p>
          <a:p>
            <a:pPr lvl="1"/>
            <a:r>
              <a:rPr lang="en-US" sz="2800" dirty="0" smtClean="0"/>
              <a:t>U </a:t>
            </a:r>
            <a:r>
              <a:rPr lang="en-US" sz="2800" dirty="0" err="1" smtClean="0"/>
              <a:t>đầu</a:t>
            </a:r>
            <a:r>
              <a:rPr lang="en-US" sz="2800" dirty="0" smtClean="0"/>
              <a:t> </a:t>
            </a:r>
            <a:r>
              <a:rPr lang="en-US" sz="2800" dirty="0" err="1" smtClean="0"/>
              <a:t>tụy</a:t>
            </a:r>
            <a:endParaRPr lang="en-US" sz="2800" dirty="0" smtClean="0"/>
          </a:p>
          <a:p>
            <a:pPr lvl="1"/>
            <a:r>
              <a:rPr lang="en-US" sz="2800" dirty="0" err="1" smtClean="0"/>
              <a:t>Áp</a:t>
            </a:r>
            <a:r>
              <a:rPr lang="en-US" sz="2800" dirty="0" smtClean="0"/>
              <a:t> </a:t>
            </a:r>
            <a:r>
              <a:rPr lang="en-US" sz="2800" dirty="0" err="1" smtClean="0"/>
              <a:t>xe</a:t>
            </a:r>
            <a:r>
              <a:rPr lang="en-US" sz="2800" dirty="0" smtClean="0"/>
              <a:t> </a:t>
            </a:r>
            <a:r>
              <a:rPr lang="en-US" sz="2800" dirty="0" err="1" smtClean="0"/>
              <a:t>gan</a:t>
            </a:r>
            <a:endParaRPr lang="en-US" sz="28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C0ED6-5824-4191-BA9E-E31C20A4AC6D}" type="slidenum">
              <a:rPr lang="vi-VN" smtClean="0"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49429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C0ED6-5824-4191-BA9E-E31C20A4AC6D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21333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LÁCH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to,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cấu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trúc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đồng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nhất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THẬN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(P):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sỏi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ứ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nước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nang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, echo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trống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vỏ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mỏng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chồi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vách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, d #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4mm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THẬN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(T):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sỏi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ứ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nước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0" indent="0">
              <a:buNone/>
            </a:pP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Chủ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mô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2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thận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biệt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rõ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trung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tâm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BÀNG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QUANG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xẹp</a:t>
            </a: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TIỀN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LIỆT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TUYẾN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khảo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sát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được</a:t>
            </a: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BẤT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THƯỜNG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KHÁC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FontTx/>
              <a:buChar char="-"/>
            </a:pP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thấy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ảnh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dày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ruột</a:t>
            </a: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-"/>
            </a:pP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dịch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ổ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bụng</a:t>
            </a: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-"/>
            </a:pP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dịch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màng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phổi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2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bên</a:t>
            </a: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C0ED6-5824-4191-BA9E-E31C20A4AC6D}" type="slidenum">
              <a:rPr lang="vi-VN" smtClean="0"/>
              <a:t>17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99529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CT??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C0ED6-5824-4191-BA9E-E31C20A4AC6D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33614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="" xmlns:a16="http://schemas.microsoft.com/office/drawing/2014/main" id="{0B65FC53-8765-4EEA-8164-AB47F6136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="" xmlns:a16="http://schemas.microsoft.com/office/drawing/2014/main" id="{E8BA99D0-E68F-43EB-B175-85372DAB3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="" xmlns:a16="http://schemas.microsoft.com/office/drawing/2014/main" id="{DE529915-B8A3-441C-807A-01AB74CDD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AA70F-CED0-4680-B258-58299A80FCC7}" type="datetimeFigureOut">
              <a:rPr lang="vi-VN" smtClean="0"/>
              <a:t>30/12/2021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="" xmlns:a16="http://schemas.microsoft.com/office/drawing/2014/main" id="{C3709E49-0BFD-4A5F-B276-9E5861EA3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="" xmlns:a16="http://schemas.microsoft.com/office/drawing/2014/main" id="{98FF201B-CEC2-400E-9965-30AF9FC1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51A78-932E-44B2-9C16-098A65A27D4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4605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="" xmlns:a16="http://schemas.microsoft.com/office/drawing/2014/main" id="{A644441F-13CE-47F6-983A-8F69FB79E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="" xmlns:a16="http://schemas.microsoft.com/office/drawing/2014/main" id="{FF6D9AC9-D428-4B18-B4D8-4DF555208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="" xmlns:a16="http://schemas.microsoft.com/office/drawing/2014/main" id="{6D3EF6B2-074D-4A6B-8250-12D77E0FE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AA70F-CED0-4680-B258-58299A80FCC7}" type="datetimeFigureOut">
              <a:rPr lang="vi-VN" smtClean="0"/>
              <a:t>30/12/2021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="" xmlns:a16="http://schemas.microsoft.com/office/drawing/2014/main" id="{77EB5092-784D-4BC5-8107-AB2B22511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="" xmlns:a16="http://schemas.microsoft.com/office/drawing/2014/main" id="{6E7FC717-8263-4085-9250-F633B5E3C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51A78-932E-44B2-9C16-098A65A27D4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09846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="" xmlns:a16="http://schemas.microsoft.com/office/drawing/2014/main" id="{C0778157-3AD5-4BC2-9AF6-4E94334BFF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="" xmlns:a16="http://schemas.microsoft.com/office/drawing/2014/main" id="{E13E58A1-C806-4494-AACE-042E981E6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="" xmlns:a16="http://schemas.microsoft.com/office/drawing/2014/main" id="{26CC5850-D894-4CE9-841E-CDE54B8B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AA70F-CED0-4680-B258-58299A80FCC7}" type="datetimeFigureOut">
              <a:rPr lang="vi-VN" smtClean="0"/>
              <a:t>30/12/2021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="" xmlns:a16="http://schemas.microsoft.com/office/drawing/2014/main" id="{DB635069-B3B6-4202-AE92-5A28806B3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="" xmlns:a16="http://schemas.microsoft.com/office/drawing/2014/main" id="{84673C42-64F5-4624-B105-9AC3FD86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51A78-932E-44B2-9C16-098A65A27D4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27058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9"/>
          <p:cNvPicPr preferRelativeResize="0"/>
          <p:nvPr/>
        </p:nvPicPr>
        <p:blipFill rotWithShape="1">
          <a:blip r:embed="rId2">
            <a:alphaModFix/>
          </a:blip>
          <a:srcRect l="45142" b="9288"/>
          <a:stretch/>
        </p:blipFill>
        <p:spPr>
          <a:xfrm rot="5400000">
            <a:off x="1422402" y="-1447799"/>
            <a:ext cx="2476500" cy="53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 rotWithShape="1">
          <a:blip r:embed="rId3">
            <a:alphaModFix/>
          </a:blip>
          <a:srcRect r="35069" b="2780"/>
          <a:stretch/>
        </p:blipFill>
        <p:spPr>
          <a:xfrm rot="5400000">
            <a:off x="3062018" y="2909620"/>
            <a:ext cx="2105565" cy="579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4">
            <a:alphaModFix/>
          </a:blip>
          <a:srcRect r="20660" b="38811"/>
          <a:stretch/>
        </p:blipFill>
        <p:spPr>
          <a:xfrm>
            <a:off x="7501861" y="3308638"/>
            <a:ext cx="4690143" cy="3549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5">
            <a:alphaModFix/>
          </a:blip>
          <a:srcRect r="26809"/>
          <a:stretch/>
        </p:blipFill>
        <p:spPr>
          <a:xfrm rot="-5400000">
            <a:off x="7286770" y="-1368566"/>
            <a:ext cx="3549367" cy="6261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Shape 13"/>
          <p:cNvGrpSpPr/>
          <p:nvPr/>
        </p:nvGrpSpPr>
        <p:grpSpPr>
          <a:xfrm>
            <a:off x="2184226" y="1461159"/>
            <a:ext cx="7823716" cy="3935881"/>
            <a:chOff x="615225" y="581250"/>
            <a:chExt cx="7913399" cy="3981000"/>
          </a:xfrm>
        </p:grpSpPr>
        <p:sp>
          <p:nvSpPr>
            <p:cNvPr id="14" name="Shape 14"/>
            <p:cNvSpPr/>
            <p:nvPr/>
          </p:nvSpPr>
          <p:spPr>
            <a:xfrm>
              <a:off x="615225" y="581250"/>
              <a:ext cx="7913399" cy="3981000"/>
            </a:xfrm>
            <a:prstGeom prst="rect">
              <a:avLst/>
            </a:prstGeom>
            <a:solidFill>
              <a:srgbClr val="FFFFFF">
                <a:alpha val="92690"/>
              </a:srgbClr>
            </a:solidFill>
            <a:ln w="9525" cap="flat" cmpd="sng">
              <a:solidFill>
                <a:srgbClr val="231F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" name="Shape 15"/>
            <p:cNvSpPr/>
            <p:nvPr/>
          </p:nvSpPr>
          <p:spPr>
            <a:xfrm>
              <a:off x="704880" y="666850"/>
              <a:ext cx="7734000" cy="3809699"/>
            </a:xfrm>
            <a:prstGeom prst="rect">
              <a:avLst/>
            </a:prstGeom>
            <a:noFill/>
            <a:ln w="9525" cap="flat" cmpd="sng">
              <a:solidFill>
                <a:srgbClr val="231F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616203" y="1562038"/>
            <a:ext cx="6959599" cy="3733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6">
            <a:alphaModFix/>
          </a:blip>
          <a:srcRect r="34262" b="14813"/>
          <a:stretch/>
        </p:blipFill>
        <p:spPr>
          <a:xfrm flipH="1">
            <a:off x="2" y="1612900"/>
            <a:ext cx="3381967" cy="524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51375">
            <a:off x="9480226" y="3641270"/>
            <a:ext cx="1294028" cy="18475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6533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 rotWithShape="1">
          <a:blip r:embed="rId2">
            <a:alphaModFix/>
          </a:blip>
          <a:srcRect l="11090" r="-11089" b="16541"/>
          <a:stretch/>
        </p:blipFill>
        <p:spPr>
          <a:xfrm>
            <a:off x="-25398" y="4474000"/>
            <a:ext cx="2328167" cy="23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/>
          <p:cNvPicPr preferRelativeResize="0"/>
          <p:nvPr/>
        </p:nvPicPr>
        <p:blipFill rotWithShape="1">
          <a:blip r:embed="rId3">
            <a:alphaModFix/>
          </a:blip>
          <a:srcRect r="36415" b="23112"/>
          <a:stretch/>
        </p:blipFill>
        <p:spPr>
          <a:xfrm>
            <a:off x="9863834" y="2463802"/>
            <a:ext cx="2328165" cy="439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41"/>
          <p:cNvPicPr preferRelativeResize="0"/>
          <p:nvPr/>
        </p:nvPicPr>
        <p:blipFill rotWithShape="1">
          <a:blip r:embed="rId4">
            <a:alphaModFix/>
          </a:blip>
          <a:srcRect l="50049" t="-17056" r="-4964" b="19199"/>
          <a:stretch/>
        </p:blipFill>
        <p:spPr>
          <a:xfrm rot="5400000">
            <a:off x="1375699" y="-1413799"/>
            <a:ext cx="3370000" cy="6172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Shape 42"/>
          <p:cNvGrpSpPr/>
          <p:nvPr/>
        </p:nvGrpSpPr>
        <p:grpSpPr>
          <a:xfrm>
            <a:off x="820303" y="775000"/>
            <a:ext cx="10551199" cy="5308000"/>
            <a:chOff x="615225" y="581250"/>
            <a:chExt cx="7913399" cy="3981000"/>
          </a:xfrm>
        </p:grpSpPr>
        <p:sp>
          <p:nvSpPr>
            <p:cNvPr id="43" name="Shape 43"/>
            <p:cNvSpPr/>
            <p:nvPr/>
          </p:nvSpPr>
          <p:spPr>
            <a:xfrm>
              <a:off x="615225" y="581250"/>
              <a:ext cx="7913399" cy="3981000"/>
            </a:xfrm>
            <a:prstGeom prst="rect">
              <a:avLst/>
            </a:prstGeom>
            <a:solidFill>
              <a:srgbClr val="FFFFFF">
                <a:alpha val="92690"/>
              </a:srgbClr>
            </a:solidFill>
            <a:ln w="9525" cap="flat" cmpd="sng">
              <a:solidFill>
                <a:srgbClr val="231F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4" name="Shape 44"/>
            <p:cNvSpPr/>
            <p:nvPr/>
          </p:nvSpPr>
          <p:spPr>
            <a:xfrm>
              <a:off x="704880" y="666850"/>
              <a:ext cx="7734000" cy="3809699"/>
            </a:xfrm>
            <a:prstGeom prst="rect">
              <a:avLst/>
            </a:prstGeom>
            <a:noFill/>
            <a:ln w="9525" cap="flat" cmpd="sng">
              <a:solidFill>
                <a:srgbClr val="231F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668805" y="1392237"/>
            <a:ext cx="8854399" cy="1271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4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668805" y="2829936"/>
            <a:ext cx="8854399" cy="310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◉"/>
              <a:defRPr/>
            </a:lvl1pPr>
            <a:lvl2pPr lvl="1">
              <a:spcBef>
                <a:spcPts val="0"/>
              </a:spcBef>
              <a:buChar char="◎"/>
              <a:defRPr/>
            </a:lvl2pPr>
            <a:lvl3pPr lvl="2">
              <a:spcBef>
                <a:spcPts val="0"/>
              </a:spcBef>
              <a:buChar char="○"/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267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="" xmlns:a16="http://schemas.microsoft.com/office/drawing/2014/main" id="{2356F1EC-1072-4E1D-A0C9-5B5B26862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="" xmlns:a16="http://schemas.microsoft.com/office/drawing/2014/main" id="{67316B1F-DA33-4C2B-ADA5-78BB62899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="" xmlns:a16="http://schemas.microsoft.com/office/drawing/2014/main" id="{71F38DAB-38F6-4C43-8C9C-ECEB365DD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AA70F-CED0-4680-B258-58299A80FCC7}" type="datetimeFigureOut">
              <a:rPr lang="vi-VN" smtClean="0"/>
              <a:t>30/12/2021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="" xmlns:a16="http://schemas.microsoft.com/office/drawing/2014/main" id="{42145421-9717-4CEC-91C1-625C054C2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="" xmlns:a16="http://schemas.microsoft.com/office/drawing/2014/main" id="{8B54FD8F-FA85-42C8-B53D-6F934F42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51A78-932E-44B2-9C16-098A65A27D4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39861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="" xmlns:a16="http://schemas.microsoft.com/office/drawing/2014/main" id="{442FEDE7-A357-45C8-8287-CF93F08A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="" xmlns:a16="http://schemas.microsoft.com/office/drawing/2014/main" id="{521B1CDC-F9B0-4154-94C9-8DAC0F5A7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="" xmlns:a16="http://schemas.microsoft.com/office/drawing/2014/main" id="{0B4855E4-1C7A-4B9D-AEBC-4C0DA71BF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AA70F-CED0-4680-B258-58299A80FCC7}" type="datetimeFigureOut">
              <a:rPr lang="vi-VN" smtClean="0"/>
              <a:t>30/12/2021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="" xmlns:a16="http://schemas.microsoft.com/office/drawing/2014/main" id="{9D22DBE9-F122-4CA9-B159-2F8AE9C9A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="" xmlns:a16="http://schemas.microsoft.com/office/drawing/2014/main" id="{A445059A-E793-468B-A99F-4DCB13C47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51A78-932E-44B2-9C16-098A65A27D4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9122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="" xmlns:a16="http://schemas.microsoft.com/office/drawing/2014/main" id="{18FB54ED-3F4A-4DD6-9780-9460B7E7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="" xmlns:a16="http://schemas.microsoft.com/office/drawing/2014/main" id="{93BD8F6C-70D7-4A61-B6BF-895EF71CCE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="" xmlns:a16="http://schemas.microsoft.com/office/drawing/2014/main" id="{7263320A-0F49-4282-8437-5B062E0D0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="" xmlns:a16="http://schemas.microsoft.com/office/drawing/2014/main" id="{03644AB6-949F-42F5-ABDF-7C7FF2C68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AA70F-CED0-4680-B258-58299A80FCC7}" type="datetimeFigureOut">
              <a:rPr lang="vi-VN" smtClean="0"/>
              <a:t>30/12/2021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="" xmlns:a16="http://schemas.microsoft.com/office/drawing/2014/main" id="{B6A56F62-8E10-46A1-916F-BFEB819AA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="" xmlns:a16="http://schemas.microsoft.com/office/drawing/2014/main" id="{9C3280F9-7F51-4FED-B4BB-523942FD5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51A78-932E-44B2-9C16-098A65A27D4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10634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="" xmlns:a16="http://schemas.microsoft.com/office/drawing/2014/main" id="{49CB42C0-9C0A-4580-82DE-24102BBD0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="" xmlns:a16="http://schemas.microsoft.com/office/drawing/2014/main" id="{421B922A-ABD5-4D0F-BCFF-1C73F420B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="" xmlns:a16="http://schemas.microsoft.com/office/drawing/2014/main" id="{ECD55049-953F-4E42-A06D-B12C4288A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="" xmlns:a16="http://schemas.microsoft.com/office/drawing/2014/main" id="{B9D655CE-D79D-4E6F-A4A3-C1913B62B5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="" xmlns:a16="http://schemas.microsoft.com/office/drawing/2014/main" id="{3063D898-A320-4999-9865-B0AFE234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="" xmlns:a16="http://schemas.microsoft.com/office/drawing/2014/main" id="{B2310347-4C26-4677-8870-8590348DA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AA70F-CED0-4680-B258-58299A80FCC7}" type="datetimeFigureOut">
              <a:rPr lang="vi-VN" smtClean="0"/>
              <a:t>30/12/2021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="" xmlns:a16="http://schemas.microsoft.com/office/drawing/2014/main" id="{8FA4A1C5-8BF1-4EB2-9E8A-54E386D6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="" xmlns:a16="http://schemas.microsoft.com/office/drawing/2014/main" id="{D5EF4D9B-8C8C-4FED-BE6E-9383CC10E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51A78-932E-44B2-9C16-098A65A27D4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81875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="" xmlns:a16="http://schemas.microsoft.com/office/drawing/2014/main" id="{60CC9E0C-B695-433B-B1D7-4EB194F58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="" xmlns:a16="http://schemas.microsoft.com/office/drawing/2014/main" id="{77F47861-6970-451A-8B85-6AD5D8F7A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AA70F-CED0-4680-B258-58299A80FCC7}" type="datetimeFigureOut">
              <a:rPr lang="vi-VN" smtClean="0"/>
              <a:t>30/12/2021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="" xmlns:a16="http://schemas.microsoft.com/office/drawing/2014/main" id="{1D035696-D4E6-4440-B9C0-EAE87CF4E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="" xmlns:a16="http://schemas.microsoft.com/office/drawing/2014/main" id="{098DFF83-C5F1-4791-B9C0-F7280E879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51A78-932E-44B2-9C16-098A65A27D4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32602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="" xmlns:a16="http://schemas.microsoft.com/office/drawing/2014/main" id="{E61BEE90-05B9-435A-9562-C52B7050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AA70F-CED0-4680-B258-58299A80FCC7}" type="datetimeFigureOut">
              <a:rPr lang="vi-VN" smtClean="0"/>
              <a:t>30/12/2021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="" xmlns:a16="http://schemas.microsoft.com/office/drawing/2014/main" id="{A7134713-1BED-4322-BDDF-EEFE0E90B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="" xmlns:a16="http://schemas.microsoft.com/office/drawing/2014/main" id="{9589F0E6-5A26-420B-A569-FC58B498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51A78-932E-44B2-9C16-098A65A27D4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8148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="" xmlns:a16="http://schemas.microsoft.com/office/drawing/2014/main" id="{EB42F920-6DB5-47ED-9DA8-E03D0D553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="" xmlns:a16="http://schemas.microsoft.com/office/drawing/2014/main" id="{C0AA3421-CA93-4C38-AF7B-89E48585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="" xmlns:a16="http://schemas.microsoft.com/office/drawing/2014/main" id="{3CB83DE1-7F21-41F6-B29C-D1FAD0268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="" xmlns:a16="http://schemas.microsoft.com/office/drawing/2014/main" id="{58BBAA6F-B5DB-4E42-A111-2681E5814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AA70F-CED0-4680-B258-58299A80FCC7}" type="datetimeFigureOut">
              <a:rPr lang="vi-VN" smtClean="0"/>
              <a:t>30/12/2021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="" xmlns:a16="http://schemas.microsoft.com/office/drawing/2014/main" id="{1BF72126-55FD-42A7-98AE-8D3FB1DC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="" xmlns:a16="http://schemas.microsoft.com/office/drawing/2014/main" id="{4B45A4C1-F189-4D52-8CD3-E86969313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51A78-932E-44B2-9C16-098A65A27D4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35093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="" xmlns:a16="http://schemas.microsoft.com/office/drawing/2014/main" id="{B5942102-85E6-4DF3-B32A-589E4B708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="" xmlns:a16="http://schemas.microsoft.com/office/drawing/2014/main" id="{E96FAA20-A94D-4D5A-9C1E-8F84B8EE11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="" xmlns:a16="http://schemas.microsoft.com/office/drawing/2014/main" id="{7589D687-5C29-4EB9-B6F9-624E32D93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="" xmlns:a16="http://schemas.microsoft.com/office/drawing/2014/main" id="{39978432-B935-4057-B8A9-BCFFAD656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AA70F-CED0-4680-B258-58299A80FCC7}" type="datetimeFigureOut">
              <a:rPr lang="vi-VN" smtClean="0"/>
              <a:t>30/12/2021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="" xmlns:a16="http://schemas.microsoft.com/office/drawing/2014/main" id="{FD9FE008-C280-409A-8F80-B2C148477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="" xmlns:a16="http://schemas.microsoft.com/office/drawing/2014/main" id="{BE2FD990-696B-4765-964F-6BE28152A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51A78-932E-44B2-9C16-098A65A27D4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48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="" xmlns:a16="http://schemas.microsoft.com/office/drawing/2014/main" id="{CEF67370-A847-42C5-96F9-7BDC619C2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="" xmlns:a16="http://schemas.microsoft.com/office/drawing/2014/main" id="{F89F0520-1911-48D5-9B44-C9C91755E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="" xmlns:a16="http://schemas.microsoft.com/office/drawing/2014/main" id="{562C48F3-6D04-4CC7-9EC5-68A41213D4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AA70F-CED0-4680-B258-58299A80FCC7}" type="datetimeFigureOut">
              <a:rPr lang="vi-VN" smtClean="0"/>
              <a:t>30/12/2021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="" xmlns:a16="http://schemas.microsoft.com/office/drawing/2014/main" id="{D41BFD1F-129F-47CF-8136-19D0A42E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="" xmlns:a16="http://schemas.microsoft.com/office/drawing/2014/main" id="{42309949-48F4-4B09-94AD-9027F273E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51A78-932E-44B2-9C16-098A65A27D4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53388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ctrTitle"/>
          </p:nvPr>
        </p:nvSpPr>
        <p:spPr>
          <a:xfrm>
            <a:off x="2308634" y="1548143"/>
            <a:ext cx="7604911" cy="372097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sz="40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BỆNH ÁN</a:t>
            </a:r>
            <a:br>
              <a:rPr lang="en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" sz="40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" sz="40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" sz="40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VIÊM TÚI MẬT CẤP DO SỎI</a:t>
            </a:r>
            <a:r>
              <a:rPr lang="en" sz="28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" sz="28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" sz="32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" sz="32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</a:t>
            </a:r>
            <a:r>
              <a:rPr lang="en" sz="2400" dirty="0" smtClean="0">
                <a:latin typeface="Times New Roman" pitchFamily="18" charset="0"/>
                <a:cs typeface="Times New Roman" pitchFamily="18" charset="0"/>
              </a:rPr>
              <a:t>Tổ 43</a:t>
            </a:r>
            <a:r>
              <a:rPr lang="en" sz="32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273552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C4285719-470E-454C-AF62-8323075F1F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BAB05C-8F64-4E93-A6C6-009DF49F5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ĐẶT VẤN ĐỀ</a:t>
            </a:r>
            <a:endParaRPr lang="vi-VN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8665127-D546-4573-9AA4-FA4948C86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 smtClean="0"/>
              <a:t>Đau</a:t>
            </a:r>
            <a:r>
              <a:rPr lang="en-US" sz="3200" dirty="0" smtClean="0"/>
              <a:t> </a:t>
            </a:r>
            <a:r>
              <a:rPr lang="en-US" sz="3200" dirty="0" err="1"/>
              <a:t>hạ</a:t>
            </a:r>
            <a:r>
              <a:rPr lang="en-US" sz="3200" dirty="0"/>
              <a:t> </a:t>
            </a:r>
            <a:r>
              <a:rPr lang="en-US" sz="3200" dirty="0" err="1"/>
              <a:t>sườn</a:t>
            </a:r>
            <a:r>
              <a:rPr lang="en-US" sz="3200" dirty="0"/>
              <a:t> (P)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 smtClean="0"/>
              <a:t>Khối</a:t>
            </a:r>
            <a:r>
              <a:rPr lang="en-US" sz="3200" dirty="0" smtClean="0"/>
              <a:t> ở </a:t>
            </a:r>
            <a:r>
              <a:rPr lang="en-US" sz="3200" dirty="0" err="1"/>
              <a:t>hạ</a:t>
            </a:r>
            <a:r>
              <a:rPr lang="en-US" sz="3200" dirty="0"/>
              <a:t> </a:t>
            </a:r>
            <a:r>
              <a:rPr lang="en-US" sz="3200" dirty="0" err="1"/>
              <a:t>sườn</a:t>
            </a:r>
            <a:r>
              <a:rPr lang="en-US" sz="3200" dirty="0"/>
              <a:t> (P</a:t>
            </a:r>
            <a:r>
              <a:rPr lang="en-US" sz="32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Cơn</a:t>
            </a:r>
            <a:r>
              <a:rPr lang="en-US" sz="3200" dirty="0"/>
              <a:t> </a:t>
            </a:r>
            <a:r>
              <a:rPr lang="en-US" sz="3200" dirty="0" err="1"/>
              <a:t>tăng</a:t>
            </a:r>
            <a:r>
              <a:rPr lang="en-US" sz="3200" dirty="0"/>
              <a:t> </a:t>
            </a:r>
            <a:r>
              <a:rPr lang="en-US" sz="3200" dirty="0" err="1"/>
              <a:t>huyết</a:t>
            </a:r>
            <a:r>
              <a:rPr lang="en-US" sz="3200" dirty="0"/>
              <a:t> </a:t>
            </a:r>
            <a:r>
              <a:rPr lang="en-US" sz="3200" dirty="0" err="1"/>
              <a:t>áp</a:t>
            </a:r>
            <a:r>
              <a:rPr lang="en-US" sz="3200" dirty="0"/>
              <a:t> </a:t>
            </a:r>
            <a:r>
              <a:rPr lang="en-US" sz="3200" dirty="0" err="1"/>
              <a:t>khẩn</a:t>
            </a:r>
            <a:r>
              <a:rPr lang="en-US" sz="3200" dirty="0"/>
              <a:t> </a:t>
            </a:r>
            <a:r>
              <a:rPr lang="en-US" sz="3200" dirty="0" err="1" smtClean="0"/>
              <a:t>cấp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1400" i="1" dirty="0" smtClean="0">
                <a:latin typeface="Times New Roman" pitchFamily="18" charset="0"/>
                <a:cs typeface="Times New Roman" pitchFamily="18" charset="0"/>
              </a:rPr>
              <a:t>( </a:t>
            </a:r>
            <a:r>
              <a:rPr lang="en-US" sz="1400" i="1" dirty="0" err="1" smtClean="0"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14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i="1" dirty="0" err="1" smtClean="0">
                <a:latin typeface="Times New Roman" pitchFamily="18" charset="0"/>
                <a:cs typeface="Times New Roman" pitchFamily="18" charset="0"/>
              </a:rPr>
              <a:t>cấp</a:t>
            </a:r>
            <a:r>
              <a:rPr lang="en-US" sz="14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i="1" dirty="0" err="1" smtClean="0">
                <a:latin typeface="Times New Roman" pitchFamily="18" charset="0"/>
                <a:cs typeface="Times New Roman" pitchFamily="18" charset="0"/>
              </a:rPr>
              <a:t>cứu</a:t>
            </a:r>
            <a:r>
              <a:rPr lang="en-US" sz="1400" i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 smtClean="0"/>
              <a:t>Thể</a:t>
            </a:r>
            <a:r>
              <a:rPr lang="en-US" sz="3200" dirty="0" smtClean="0"/>
              <a:t> </a:t>
            </a:r>
            <a:r>
              <a:rPr lang="en-US" sz="3200" dirty="0" err="1" smtClean="0"/>
              <a:t>trạng</a:t>
            </a:r>
            <a:r>
              <a:rPr lang="en-US" sz="3200" dirty="0" smtClean="0"/>
              <a:t> </a:t>
            </a:r>
            <a:r>
              <a:rPr lang="en-US" sz="3200" dirty="0" err="1" smtClean="0"/>
              <a:t>gầy</a:t>
            </a:r>
            <a:endParaRPr lang="vi-VN" sz="3200" dirty="0"/>
          </a:p>
        </p:txBody>
      </p:sp>
    </p:spTree>
    <p:extLst>
      <p:ext uri="{BB962C8B-B14F-4D97-AF65-F5344CB8AC3E}">
        <p14:creationId xmlns:p14="http://schemas.microsoft.com/office/powerpoint/2010/main" val="269061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A58AD6-3E4F-40C1-862A-B8E0B8E1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CHẨN ĐOÁN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70D2ECE-4C88-4ADC-8B87-9934A3825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b="1" dirty="0" err="1"/>
              <a:t>CĐSB</a:t>
            </a:r>
            <a:r>
              <a:rPr lang="en-US" b="1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do </a:t>
            </a:r>
            <a:r>
              <a:rPr lang="en-US" dirty="0" err="1"/>
              <a:t>sỏi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gầy</a:t>
            </a:r>
            <a:endParaRPr lang="en-US" dirty="0" smtClean="0"/>
          </a:p>
          <a:p>
            <a:pPr marL="571500" indent="-571500">
              <a:buFont typeface="+mj-lt"/>
              <a:buAutoNum type="romanUcPeriod"/>
            </a:pPr>
            <a:r>
              <a:rPr lang="en-US" b="1" dirty="0" err="1" smtClean="0"/>
              <a:t>CĐPB</a:t>
            </a:r>
            <a:r>
              <a:rPr lang="en-US" b="1" dirty="0" smtClean="0"/>
              <a:t>:</a:t>
            </a:r>
            <a:endParaRPr lang="en-US" b="1" dirty="0"/>
          </a:p>
          <a:p>
            <a:pPr lvl="1"/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tụy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do </a:t>
            </a:r>
            <a:r>
              <a:rPr lang="en-US" dirty="0" err="1" smtClean="0"/>
              <a:t>sỏi</a:t>
            </a:r>
            <a:r>
              <a:rPr lang="en-US" dirty="0" smtClean="0"/>
              <a:t> -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gầy</a:t>
            </a:r>
            <a:endParaRPr lang="en-US" dirty="0" smtClean="0"/>
          </a:p>
          <a:p>
            <a:pPr lvl="1"/>
            <a:r>
              <a:rPr lang="en-US" dirty="0" smtClean="0"/>
              <a:t>U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tụy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gầy</a:t>
            </a:r>
            <a:endParaRPr lang="en-US" dirty="0" smtClean="0"/>
          </a:p>
          <a:p>
            <a:pPr lvl="1"/>
            <a:r>
              <a:rPr lang="en-US" dirty="0"/>
              <a:t>K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 -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gầy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2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6E90B8-7788-4D92-A1D0-5754D38C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BIỆN LUẬN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D84A2CF-7513-4E0E-BF7D-052ABFFB9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616"/>
            <a:ext cx="10515600" cy="4993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dirty="0" err="1"/>
              <a:t>Cơn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khẩn</a:t>
            </a:r>
            <a:r>
              <a:rPr lang="en-US" dirty="0"/>
              <a:t> </a:t>
            </a:r>
            <a:r>
              <a:rPr lang="en-US" dirty="0" err="1"/>
              <a:t>cấp</a:t>
            </a:r>
            <a:endParaRPr lang="en-US" dirty="0"/>
          </a:p>
          <a:p>
            <a:r>
              <a:rPr lang="en-US" dirty="0" err="1"/>
              <a:t>BN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HA </a:t>
            </a:r>
            <a:r>
              <a:rPr lang="en-US" dirty="0" err="1"/>
              <a:t>lúc</a:t>
            </a:r>
            <a:r>
              <a:rPr lang="en-US" dirty="0"/>
              <a:t> NV </a:t>
            </a:r>
            <a:r>
              <a:rPr lang="en-US" dirty="0" err="1"/>
              <a:t>là</a:t>
            </a:r>
            <a:r>
              <a:rPr lang="en-US" dirty="0"/>
              <a:t> 190/</a:t>
            </a:r>
            <a:r>
              <a:rPr lang="en-US" dirty="0" err="1"/>
              <a:t>100mmHg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-&gt; </a:t>
            </a:r>
            <a:r>
              <a:rPr lang="en-US" dirty="0" err="1"/>
              <a:t>Cơn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khẩn</a:t>
            </a:r>
            <a:r>
              <a:rPr lang="en-US" dirty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BN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đã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xử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trí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ngậm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captopril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ngay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dưới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lưỡi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Lúc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chúng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ta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sẽ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quan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tâmvấn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này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(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liên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quan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tới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cuộc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mổ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i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khuyên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bệnh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đi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khám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chuyên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khoa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hạ</a:t>
            </a:r>
            <a:r>
              <a:rPr lang="en-US" dirty="0"/>
              <a:t> </a:t>
            </a:r>
            <a:r>
              <a:rPr lang="en-US" dirty="0" err="1"/>
              <a:t>sườn</a:t>
            </a:r>
            <a:r>
              <a:rPr lang="en-US" dirty="0"/>
              <a:t> (P)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ở </a:t>
            </a:r>
            <a:r>
              <a:rPr lang="en-US" dirty="0" err="1"/>
              <a:t>hạ</a:t>
            </a:r>
            <a:r>
              <a:rPr lang="en-US" dirty="0"/>
              <a:t> </a:t>
            </a:r>
            <a:r>
              <a:rPr lang="en-US" dirty="0" err="1"/>
              <a:t>sườn</a:t>
            </a:r>
            <a:r>
              <a:rPr lang="en-US" dirty="0"/>
              <a:t> (P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23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473" y="238377"/>
            <a:ext cx="8564578" cy="911414"/>
          </a:xfrm>
        </p:spPr>
        <p:txBody>
          <a:bodyPr>
            <a:normAutofit fontScale="90000"/>
          </a:bodyPr>
          <a:lstStyle/>
          <a:p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CẬN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ĐAU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KHỐI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¼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PHẢI</a:t>
            </a:r>
            <a:endParaRPr lang="en-US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7492057"/>
              </p:ext>
            </p:extLst>
          </p:nvPr>
        </p:nvGraphicFramePr>
        <p:xfrm>
          <a:off x="651849" y="1122629"/>
          <a:ext cx="11045227" cy="5604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80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9932"/>
          </a:xfrm>
        </p:spPr>
        <p:txBody>
          <a:bodyPr/>
          <a:lstStyle/>
          <a:p>
            <a:r>
              <a:rPr lang="en-US" dirty="0" err="1" smtClean="0"/>
              <a:t>BIỆN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3576"/>
            <a:ext cx="10515600" cy="50633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cận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BN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khối</a:t>
            </a:r>
            <a:r>
              <a:rPr lang="en-US" dirty="0" smtClean="0"/>
              <a:t> ở  </a:t>
            </a:r>
            <a:r>
              <a:rPr lang="en-US" dirty="0" err="1" smtClean="0"/>
              <a:t>HSP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, </a:t>
            </a:r>
            <a:r>
              <a:rPr lang="en-US" dirty="0" err="1" smtClean="0"/>
              <a:t>chúng</a:t>
            </a:r>
            <a:r>
              <a:rPr lang="en-US" dirty="0" smtClean="0"/>
              <a:t> ta </a:t>
            </a:r>
            <a:r>
              <a:rPr lang="en-US" dirty="0" err="1" smtClean="0"/>
              <a:t>khu</a:t>
            </a:r>
            <a:r>
              <a:rPr lang="en-US" dirty="0" smtClean="0"/>
              <a:t> </a:t>
            </a:r>
            <a:r>
              <a:rPr lang="en-US" dirty="0" err="1" smtClean="0"/>
              <a:t>trú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nghĩ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Túi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1. </a:t>
            </a: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túi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do </a:t>
            </a:r>
            <a:r>
              <a:rPr lang="en-US" dirty="0" err="1" smtClean="0"/>
              <a:t>sỏi</a:t>
            </a:r>
            <a:r>
              <a:rPr lang="en-US" dirty="0" smtClean="0"/>
              <a:t>: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khối</a:t>
            </a:r>
            <a:r>
              <a:rPr lang="en-US" dirty="0" smtClean="0"/>
              <a:t> </a:t>
            </a:r>
            <a:r>
              <a:rPr lang="en-US" dirty="0" err="1" smtClean="0"/>
              <a:t>HSP</a:t>
            </a:r>
            <a:r>
              <a:rPr lang="en-US" dirty="0" smtClean="0"/>
              <a:t> </a:t>
            </a:r>
            <a:r>
              <a:rPr lang="en-US" dirty="0" err="1" smtClean="0"/>
              <a:t>nghĩ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túi</a:t>
            </a:r>
            <a:r>
              <a:rPr lang="en-US" dirty="0" smtClean="0"/>
              <a:t>  </a:t>
            </a:r>
            <a:r>
              <a:rPr lang="en-US" dirty="0" err="1" smtClean="0"/>
              <a:t>mật</a:t>
            </a:r>
            <a:r>
              <a:rPr lang="en-US" dirty="0" smtClean="0"/>
              <a:t> to, </a:t>
            </a:r>
            <a:r>
              <a:rPr lang="en-US" dirty="0" err="1" smtClean="0"/>
              <a:t>căng</a:t>
            </a:r>
            <a:r>
              <a:rPr lang="en-US" dirty="0" smtClean="0"/>
              <a:t> </a:t>
            </a:r>
            <a:r>
              <a:rPr lang="en-US" dirty="0" err="1" smtClean="0"/>
              <a:t>đau</a:t>
            </a:r>
            <a:r>
              <a:rPr lang="en-US" dirty="0" smtClean="0"/>
              <a:t> (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ấn</a:t>
            </a:r>
            <a:r>
              <a:rPr lang="en-US" dirty="0" smtClean="0"/>
              <a:t> </a:t>
            </a: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HSP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2. </a:t>
            </a: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tụy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do </a:t>
            </a:r>
            <a:r>
              <a:rPr lang="en-US" dirty="0" err="1" smtClean="0"/>
              <a:t>sỏi</a:t>
            </a:r>
            <a:r>
              <a:rPr lang="en-US" dirty="0" smtClean="0"/>
              <a:t>: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trừ</a:t>
            </a:r>
            <a:r>
              <a:rPr lang="en-US" dirty="0" smtClean="0"/>
              <a:t> do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cảnh</a:t>
            </a:r>
            <a:r>
              <a:rPr lang="en-US" dirty="0" smtClean="0"/>
              <a:t> </a:t>
            </a:r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đột</a:t>
            </a:r>
            <a:r>
              <a:rPr lang="en-US" dirty="0" smtClean="0"/>
              <a:t> </a:t>
            </a:r>
            <a:r>
              <a:rPr lang="en-US" dirty="0" err="1" smtClean="0"/>
              <a:t>ngột,ít</a:t>
            </a:r>
            <a:r>
              <a:rPr lang="en-US" dirty="0" smtClean="0"/>
              <a:t> </a:t>
            </a:r>
            <a:r>
              <a:rPr lang="en-US" dirty="0" err="1" smtClean="0"/>
              <a:t>nghĩ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do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(</a:t>
            </a:r>
            <a:r>
              <a:rPr lang="en-US" sz="2400" i="1" dirty="0" err="1" smtClean="0"/>
              <a:t>khởi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phát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sau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ăn</a:t>
            </a:r>
            <a:r>
              <a:rPr lang="en-US" sz="2400" i="1" dirty="0" smtClean="0"/>
              <a:t>,  </a:t>
            </a:r>
            <a:r>
              <a:rPr lang="en-US" sz="2400" i="1" dirty="0" err="1" smtClean="0"/>
              <a:t>đau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dữ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dội</a:t>
            </a:r>
            <a:r>
              <a:rPr lang="en-US" sz="2400" i="1" dirty="0" smtClean="0"/>
              <a:t>, </a:t>
            </a:r>
            <a:r>
              <a:rPr lang="en-US" sz="2400" i="1" dirty="0" err="1" smtClean="0"/>
              <a:t>lan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sau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lưng</a:t>
            </a:r>
            <a:r>
              <a:rPr lang="en-US" sz="2400" i="1" dirty="0" smtClean="0"/>
              <a:t>, </a:t>
            </a:r>
            <a:r>
              <a:rPr lang="en-US" sz="2400" i="1" dirty="0" err="1" smtClean="0"/>
              <a:t>thường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cúi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người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để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giảm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đau</a:t>
            </a:r>
            <a:r>
              <a:rPr lang="en-US" dirty="0" smtClean="0"/>
              <a:t>),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kèm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buồn</a:t>
            </a:r>
            <a:r>
              <a:rPr lang="en-US" dirty="0" smtClean="0"/>
              <a:t> </a:t>
            </a:r>
            <a:r>
              <a:rPr lang="en-US" dirty="0" err="1" smtClean="0"/>
              <a:t>nôn</a:t>
            </a:r>
            <a:r>
              <a:rPr lang="en-US" dirty="0" smtClean="0"/>
              <a:t>, </a:t>
            </a:r>
            <a:r>
              <a:rPr lang="en-US" dirty="0" err="1" smtClean="0"/>
              <a:t>nôn</a:t>
            </a:r>
            <a:r>
              <a:rPr lang="en-US" dirty="0" smtClean="0"/>
              <a:t> </a:t>
            </a:r>
            <a:r>
              <a:rPr lang="en-US" dirty="0" err="1" smtClean="0"/>
              <a:t>ói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4. U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tụy</a:t>
            </a:r>
            <a:r>
              <a:rPr lang="en-US" dirty="0" smtClean="0"/>
              <a:t>: </a:t>
            </a:r>
            <a:r>
              <a:rPr lang="en-US" dirty="0" err="1" smtClean="0"/>
              <a:t>ít</a:t>
            </a:r>
            <a:r>
              <a:rPr lang="en-US" dirty="0" smtClean="0"/>
              <a:t> </a:t>
            </a:r>
            <a:r>
              <a:rPr lang="en-US" dirty="0" err="1" smtClean="0"/>
              <a:t>nghĩ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do u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tụy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ít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bụng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,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, </a:t>
            </a:r>
            <a:r>
              <a:rPr lang="en-US" dirty="0" err="1" smtClean="0"/>
              <a:t>tuy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gầy</a:t>
            </a:r>
            <a:r>
              <a:rPr lang="en-US" dirty="0" smtClean="0"/>
              <a:t>,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tuổi</a:t>
            </a:r>
            <a:r>
              <a:rPr lang="en-US" dirty="0" smtClean="0"/>
              <a:t> (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thác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sụt</a:t>
            </a:r>
            <a:r>
              <a:rPr lang="en-US" dirty="0" smtClean="0"/>
              <a:t> </a:t>
            </a:r>
            <a:r>
              <a:rPr lang="en-US" dirty="0" err="1" smtClean="0"/>
              <a:t>cân</a:t>
            </a:r>
            <a:r>
              <a:rPr lang="en-US" dirty="0" smtClean="0"/>
              <a:t>, </a:t>
            </a:r>
            <a:r>
              <a:rPr lang="en-US" dirty="0" err="1" smtClean="0"/>
              <a:t>ăn</a:t>
            </a:r>
            <a:r>
              <a:rPr lang="en-US" dirty="0" smtClean="0"/>
              <a:t> </a:t>
            </a:r>
            <a:r>
              <a:rPr lang="en-US" dirty="0" err="1" smtClean="0"/>
              <a:t>uống</a:t>
            </a:r>
            <a:r>
              <a:rPr lang="en-US" dirty="0" smtClean="0"/>
              <a:t> </a:t>
            </a:r>
            <a:r>
              <a:rPr lang="en-US" dirty="0" err="1" smtClean="0"/>
              <a:t>kém</a:t>
            </a:r>
            <a:r>
              <a:rPr lang="en-US" dirty="0" smtClean="0"/>
              <a:t>)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túi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to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đau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5. K </a:t>
            </a:r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tràng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: </a:t>
            </a:r>
            <a:r>
              <a:rPr lang="en-US" dirty="0" err="1" smtClean="0"/>
              <a:t>ít</a:t>
            </a:r>
            <a:r>
              <a:rPr lang="en-US" dirty="0" smtClean="0"/>
              <a:t> </a:t>
            </a:r>
            <a:r>
              <a:rPr lang="en-US" dirty="0" err="1" smtClean="0"/>
              <a:t>nghĩ</a:t>
            </a:r>
            <a:r>
              <a:rPr lang="en-US" dirty="0" smtClean="0"/>
              <a:t> do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K </a:t>
            </a:r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tràng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quặn</a:t>
            </a:r>
            <a:r>
              <a:rPr lang="en-US" dirty="0" smtClean="0"/>
              <a:t> </a:t>
            </a:r>
            <a:r>
              <a:rPr lang="en-US" dirty="0" err="1" smtClean="0"/>
              <a:t>cơn</a:t>
            </a:r>
            <a:r>
              <a:rPr lang="en-US" dirty="0" smtClean="0"/>
              <a:t>,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cảnh</a:t>
            </a:r>
            <a:r>
              <a:rPr lang="en-US" dirty="0" smtClean="0"/>
              <a:t> </a:t>
            </a:r>
            <a:r>
              <a:rPr lang="en-US" dirty="0" err="1" smtClean="0"/>
              <a:t>bán</a:t>
            </a:r>
            <a:r>
              <a:rPr lang="en-US" dirty="0" smtClean="0"/>
              <a:t> </a:t>
            </a:r>
            <a:r>
              <a:rPr lang="en-US" dirty="0" err="1" smtClean="0"/>
              <a:t>tắc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tắc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</a:t>
            </a:r>
            <a:r>
              <a:rPr lang="en-US" dirty="0" err="1" smtClean="0"/>
              <a:t>BN</a:t>
            </a:r>
            <a:r>
              <a:rPr lang="en-US" dirty="0" smtClean="0"/>
              <a:t> </a:t>
            </a:r>
            <a:r>
              <a:rPr lang="en-US" dirty="0" err="1" smtClean="0"/>
              <a:t>vẫn</a:t>
            </a:r>
            <a:r>
              <a:rPr lang="en-US" dirty="0" smtClean="0"/>
              <a:t> </a:t>
            </a:r>
            <a:r>
              <a:rPr lang="en-US" dirty="0" err="1" smtClean="0"/>
              <a:t>ăn</a:t>
            </a:r>
            <a:r>
              <a:rPr lang="en-US" dirty="0" smtClean="0"/>
              <a:t> </a:t>
            </a:r>
            <a:r>
              <a:rPr lang="en-US" dirty="0" err="1" smtClean="0"/>
              <a:t>uống</a:t>
            </a:r>
            <a:r>
              <a:rPr lang="en-US" dirty="0" smtClean="0"/>
              <a:t>,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tiện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buồn</a:t>
            </a:r>
            <a:r>
              <a:rPr lang="en-US" dirty="0" smtClean="0"/>
              <a:t> </a:t>
            </a:r>
            <a:r>
              <a:rPr lang="en-US" dirty="0" err="1" smtClean="0"/>
              <a:t>nôn</a:t>
            </a:r>
            <a:r>
              <a:rPr lang="en-US" dirty="0" smtClean="0"/>
              <a:t> hay </a:t>
            </a:r>
            <a:r>
              <a:rPr lang="en-US" dirty="0" err="1" smtClean="0"/>
              <a:t>nôn</a:t>
            </a:r>
            <a:r>
              <a:rPr lang="en-US" dirty="0" smtClean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77870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BDCA91-75FA-40B3-82AF-F66ECA81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ĐỀ NGHỊ CẬN LÂM SÀNG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4092F99-54C2-4473-9115-45B3F460C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b="1" dirty="0"/>
              <a:t>CLS chẩn đoán: </a:t>
            </a:r>
            <a:r>
              <a:rPr lang="en-US" i="1" dirty="0" err="1"/>
              <a:t>Siêu</a:t>
            </a:r>
            <a:r>
              <a:rPr lang="en-US" i="1" dirty="0"/>
              <a:t> </a:t>
            </a:r>
            <a:r>
              <a:rPr lang="en-US" i="1" dirty="0" err="1" smtClean="0"/>
              <a:t>âm</a:t>
            </a:r>
            <a:r>
              <a:rPr lang="en-US" i="1" dirty="0" smtClean="0"/>
              <a:t> </a:t>
            </a:r>
            <a:r>
              <a:rPr lang="en-US" i="1" dirty="0" err="1" smtClean="0"/>
              <a:t>bụng</a:t>
            </a:r>
            <a:r>
              <a:rPr lang="en-US" dirty="0" smtClean="0"/>
              <a:t>,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,</a:t>
            </a:r>
            <a:r>
              <a:rPr lang="vi-VN" dirty="0"/>
              <a:t> </a:t>
            </a:r>
            <a:r>
              <a:rPr lang="vi-VN" dirty="0" smtClean="0"/>
              <a:t>CRP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err="1" smtClean="0"/>
              <a:t>Có</a:t>
            </a:r>
            <a:r>
              <a:rPr lang="en-US" i="1" dirty="0" smtClean="0"/>
              <a:t> </a:t>
            </a:r>
            <a:r>
              <a:rPr lang="en-US" i="1" dirty="0" err="1" smtClean="0"/>
              <a:t>thể</a:t>
            </a:r>
            <a:r>
              <a:rPr lang="en-US" i="1" dirty="0" smtClean="0"/>
              <a:t> </a:t>
            </a:r>
            <a:r>
              <a:rPr lang="en-US" i="1" dirty="0" err="1" smtClean="0"/>
              <a:t>xem</a:t>
            </a:r>
            <a:r>
              <a:rPr lang="en-US" i="1" dirty="0" smtClean="0"/>
              <a:t> </a:t>
            </a:r>
            <a:r>
              <a:rPr lang="en-US" i="1" dirty="0" err="1" smtClean="0"/>
              <a:t>xét</a:t>
            </a:r>
            <a:r>
              <a:rPr lang="en-US" i="1" dirty="0" smtClean="0"/>
              <a:t> </a:t>
            </a:r>
            <a:r>
              <a:rPr lang="en-US" i="1" dirty="0" err="1" smtClean="0"/>
              <a:t>làm</a:t>
            </a:r>
            <a:r>
              <a:rPr lang="en-US" i="1" dirty="0" smtClean="0"/>
              <a:t> CT scan </a:t>
            </a:r>
            <a:r>
              <a:rPr lang="en-US" i="1" dirty="0" err="1" smtClean="0"/>
              <a:t>bụng</a:t>
            </a:r>
            <a:r>
              <a:rPr lang="en-US" i="1" dirty="0" smtClean="0"/>
              <a:t> </a:t>
            </a:r>
            <a:r>
              <a:rPr lang="en-US" i="1" dirty="0" err="1" smtClean="0"/>
              <a:t>có</a:t>
            </a:r>
            <a:r>
              <a:rPr lang="en-US" i="1" dirty="0" smtClean="0"/>
              <a:t> </a:t>
            </a:r>
            <a:r>
              <a:rPr lang="en-US" i="1" dirty="0" err="1" smtClean="0"/>
              <a:t>cản</a:t>
            </a:r>
            <a:r>
              <a:rPr lang="en-US" i="1" dirty="0" smtClean="0"/>
              <a:t> </a:t>
            </a:r>
            <a:r>
              <a:rPr lang="en-US" i="1" dirty="0" err="1" smtClean="0"/>
              <a:t>quang</a:t>
            </a:r>
            <a:r>
              <a:rPr lang="en-US" i="1" dirty="0" smtClean="0"/>
              <a:t> ( </a:t>
            </a:r>
            <a:r>
              <a:rPr lang="en-US" i="1" dirty="0" err="1" smtClean="0"/>
              <a:t>đánh</a:t>
            </a:r>
            <a:r>
              <a:rPr lang="en-US" i="1" dirty="0" smtClean="0"/>
              <a:t> </a:t>
            </a:r>
            <a:r>
              <a:rPr lang="en-US" i="1" dirty="0" err="1" smtClean="0"/>
              <a:t>giá</a:t>
            </a:r>
            <a:r>
              <a:rPr lang="en-US" i="1" dirty="0" smtClean="0"/>
              <a:t> </a:t>
            </a:r>
            <a:r>
              <a:rPr lang="en-US" i="1" dirty="0" err="1" smtClean="0"/>
              <a:t>biến</a:t>
            </a:r>
            <a:r>
              <a:rPr lang="en-US" i="1" dirty="0" smtClean="0"/>
              <a:t> </a:t>
            </a:r>
            <a:r>
              <a:rPr lang="en-US" i="1" dirty="0" err="1" smtClean="0"/>
              <a:t>chứng</a:t>
            </a:r>
            <a:r>
              <a:rPr lang="en-US" i="1" dirty="0" smtClean="0"/>
              <a:t>, </a:t>
            </a:r>
            <a:r>
              <a:rPr lang="en-US" i="1" dirty="0" err="1" smtClean="0"/>
              <a:t>loại</a:t>
            </a:r>
            <a:r>
              <a:rPr lang="en-US" i="1" dirty="0" smtClean="0"/>
              <a:t> </a:t>
            </a:r>
            <a:r>
              <a:rPr lang="en-US" i="1" dirty="0" err="1" smtClean="0"/>
              <a:t>trừ</a:t>
            </a:r>
            <a:r>
              <a:rPr lang="en-US" i="1" dirty="0" smtClean="0"/>
              <a:t> </a:t>
            </a:r>
            <a:r>
              <a:rPr lang="en-US" i="1" dirty="0" err="1" smtClean="0"/>
              <a:t>các</a:t>
            </a:r>
            <a:r>
              <a:rPr lang="en-US" i="1" dirty="0" smtClean="0"/>
              <a:t> </a:t>
            </a:r>
            <a:r>
              <a:rPr lang="en-US" i="1" dirty="0" err="1" smtClean="0"/>
              <a:t>bệnh</a:t>
            </a:r>
            <a:r>
              <a:rPr lang="en-US" i="1" dirty="0" smtClean="0"/>
              <a:t> </a:t>
            </a:r>
            <a:r>
              <a:rPr lang="en-US" i="1" dirty="0" err="1" smtClean="0"/>
              <a:t>khác</a:t>
            </a:r>
            <a:r>
              <a:rPr lang="en-US" i="1" dirty="0" smtClean="0"/>
              <a:t> </a:t>
            </a:r>
            <a:r>
              <a:rPr lang="en-US" i="1" dirty="0" err="1" smtClean="0"/>
              <a:t>sau</a:t>
            </a:r>
            <a:r>
              <a:rPr lang="en-US" i="1" dirty="0" smtClean="0"/>
              <a:t> </a:t>
            </a:r>
            <a:r>
              <a:rPr lang="en-US" i="1" dirty="0" err="1" smtClean="0"/>
              <a:t>khi</a:t>
            </a:r>
            <a:r>
              <a:rPr lang="en-US" i="1" dirty="0" smtClean="0"/>
              <a:t> </a:t>
            </a:r>
            <a:r>
              <a:rPr lang="en-US" i="1" dirty="0" err="1" smtClean="0"/>
              <a:t>có</a:t>
            </a:r>
            <a:r>
              <a:rPr lang="en-US" i="1" dirty="0" smtClean="0"/>
              <a:t> </a:t>
            </a:r>
            <a:r>
              <a:rPr lang="en-US" i="1" dirty="0" err="1" smtClean="0"/>
              <a:t>kết</a:t>
            </a:r>
            <a:r>
              <a:rPr lang="en-US" i="1" dirty="0" smtClean="0"/>
              <a:t> </a:t>
            </a:r>
            <a:r>
              <a:rPr lang="en-US" i="1" dirty="0" err="1" smtClean="0"/>
              <a:t>quả</a:t>
            </a:r>
            <a:r>
              <a:rPr lang="en-US" i="1" dirty="0" smtClean="0"/>
              <a:t> </a:t>
            </a:r>
            <a:r>
              <a:rPr lang="en-US" i="1" dirty="0" err="1" smtClean="0"/>
              <a:t>siêu</a:t>
            </a:r>
            <a:r>
              <a:rPr lang="en-US" i="1" dirty="0" smtClean="0"/>
              <a:t> </a:t>
            </a:r>
            <a:r>
              <a:rPr lang="en-US" i="1" dirty="0" err="1" smtClean="0"/>
              <a:t>âm</a:t>
            </a:r>
            <a:r>
              <a:rPr lang="en-US" i="1" dirty="0" smtClean="0"/>
              <a:t>)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CLS</a:t>
            </a:r>
            <a:r>
              <a:rPr lang="en-US" b="1" dirty="0"/>
              <a:t> </a:t>
            </a:r>
            <a:r>
              <a:rPr lang="en-US" b="1" dirty="0" err="1" smtClean="0"/>
              <a:t>khác</a:t>
            </a:r>
            <a:r>
              <a:rPr lang="en-US" b="1" dirty="0" smtClean="0"/>
              <a:t> (</a:t>
            </a:r>
            <a:r>
              <a:rPr lang="en-US" b="1" dirty="0" err="1" smtClean="0"/>
              <a:t>thường</a:t>
            </a:r>
            <a:r>
              <a:rPr lang="en-US" b="1" dirty="0" smtClean="0"/>
              <a:t> qui+ </a:t>
            </a:r>
            <a:r>
              <a:rPr lang="en-US" b="1" dirty="0" err="1" smtClean="0"/>
              <a:t>phân</a:t>
            </a:r>
            <a:r>
              <a:rPr lang="en-US" b="1" dirty="0" smtClean="0"/>
              <a:t> </a:t>
            </a:r>
            <a:r>
              <a:rPr lang="en-US" b="1" dirty="0" err="1" smtClean="0"/>
              <a:t>độ</a:t>
            </a:r>
            <a:r>
              <a:rPr lang="en-US" b="1" dirty="0" smtClean="0"/>
              <a:t> </a:t>
            </a:r>
            <a:r>
              <a:rPr lang="en-US" b="1" dirty="0" err="1" smtClean="0"/>
              <a:t>nặng</a:t>
            </a:r>
            <a:r>
              <a:rPr lang="en-US" b="1" dirty="0" smtClean="0"/>
              <a:t> ): </a:t>
            </a:r>
            <a:r>
              <a:rPr lang="en-US" dirty="0"/>
              <a:t>X-</a:t>
            </a:r>
            <a:r>
              <a:rPr lang="en-US" dirty="0" err="1"/>
              <a:t>quang</a:t>
            </a:r>
            <a:r>
              <a:rPr lang="en-US" dirty="0"/>
              <a:t> </a:t>
            </a:r>
            <a:r>
              <a:rPr lang="en-US" dirty="0" err="1"/>
              <a:t>ngực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, </a:t>
            </a:r>
            <a:r>
              <a:rPr lang="en-US" dirty="0" err="1"/>
              <a:t>ECG</a:t>
            </a:r>
            <a:r>
              <a:rPr lang="en-US" dirty="0"/>
              <a:t>, </a:t>
            </a:r>
            <a:r>
              <a:rPr lang="vi-VN" dirty="0"/>
              <a:t>AST, ALT</a:t>
            </a:r>
            <a:r>
              <a:rPr lang="vi-VN" dirty="0" smtClean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billirubin</a:t>
            </a:r>
            <a:r>
              <a:rPr lang="en-US" dirty="0" smtClean="0"/>
              <a:t> </a:t>
            </a:r>
            <a:r>
              <a:rPr lang="en-US" dirty="0" err="1" smtClean="0"/>
              <a:t>TT</a:t>
            </a:r>
            <a:r>
              <a:rPr lang="en-US" dirty="0" smtClean="0"/>
              <a:t>/ </a:t>
            </a:r>
            <a:r>
              <a:rPr lang="en-US" dirty="0" err="1" smtClean="0"/>
              <a:t>TP</a:t>
            </a:r>
            <a:r>
              <a:rPr lang="en-US" dirty="0" smtClean="0"/>
              <a:t>,</a:t>
            </a:r>
            <a:r>
              <a:rPr lang="vi-VN" dirty="0" smtClean="0"/>
              <a:t> </a:t>
            </a:r>
            <a:r>
              <a:rPr lang="en-US" dirty="0" err="1" smtClean="0"/>
              <a:t>INR</a:t>
            </a:r>
            <a:r>
              <a:rPr lang="en-US" dirty="0" smtClean="0"/>
              <a:t>, albumin </a:t>
            </a:r>
            <a:r>
              <a:rPr lang="en-US" dirty="0" err="1" smtClean="0"/>
              <a:t>máu</a:t>
            </a:r>
            <a:r>
              <a:rPr lang="en-US" dirty="0" smtClean="0"/>
              <a:t>, C</a:t>
            </a:r>
            <a:r>
              <a:rPr lang="vi-VN" dirty="0"/>
              <a:t>reatinine máu,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, ion </a:t>
            </a:r>
            <a:r>
              <a:rPr lang="en-US" dirty="0" err="1" smtClean="0"/>
              <a:t>đồ</a:t>
            </a:r>
            <a:r>
              <a:rPr lang="en-US" dirty="0" smtClean="0"/>
              <a:t>,  </a:t>
            </a:r>
            <a:r>
              <a:rPr lang="en-US" dirty="0" err="1" smtClean="0"/>
              <a:t>TPTNT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62264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="" xmlns:a16="http://schemas.microsoft.com/office/drawing/2014/main" id="{577D6B2E-37A3-429E-A37C-F30ED64872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CEAD642-85CF-4750-8432-7C80C901F0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A33EEAE-15D5-4119-8C1E-89D943F911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730D8B3B-9B80-4025-B934-26DC7D7CD2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1064D5D5-227B-4F66-9AEA-46F570E793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646B67A4-D328-4747-A82B-65E84FA463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B5A1B09C-1565-46F8-B70F-621C5EB48A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FDAA07-104F-4DDD-944B-4A8C999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KẾT QUẢ CẬN LÂM SÀNG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8C516CC8-80AC-446C-A56E-9F54B72104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3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1FC9E08-AB97-461F-BAD9-34ED1B303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5925"/>
            <a:ext cx="10515600" cy="6346479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Siêu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âm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GAN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MẬT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indent="0">
              <a:buNone/>
            </a:pP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Gan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to,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bờ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đều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rải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rác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vài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nang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echo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trống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vỏ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mỏng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chồi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vách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dmax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#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13mm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Đường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mật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ngoài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gan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giản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Túi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mật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căng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dk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ngang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#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40mm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dày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d#4mm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, long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nhiều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cặn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bùn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sono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Murphy (-).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Vùng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cổ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ống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túi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mật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sỏi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, d #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10mm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TỤY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to,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cấu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trúc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đồng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nhất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LUẬN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FontTx/>
              <a:buChar char="-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Nang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gan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-"/>
            </a:pP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Sỏi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vùng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cổ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ống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túi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mật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Cặn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bùn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+ Ứ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mật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túi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mật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-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Nang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thận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phải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5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136AA2-8768-4CA2-9B23-B6246889D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7631"/>
            <a:ext cx="10515600" cy="561844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800" b="1" dirty="0"/>
              <a:t>2. CT Scan </a:t>
            </a:r>
            <a:r>
              <a:rPr lang="en-US" sz="3800" b="1" dirty="0" err="1"/>
              <a:t>bụng</a:t>
            </a:r>
            <a:r>
              <a:rPr lang="en-US" sz="3800" b="1" dirty="0"/>
              <a:t> </a:t>
            </a:r>
            <a:r>
              <a:rPr lang="en-US" sz="3800" b="1" dirty="0" err="1"/>
              <a:t>chậu</a:t>
            </a:r>
            <a:r>
              <a:rPr lang="en-US" sz="3800" b="1" dirty="0"/>
              <a:t> </a:t>
            </a:r>
            <a:r>
              <a:rPr lang="en-US" sz="3800" b="1" dirty="0" err="1"/>
              <a:t>có</a:t>
            </a:r>
            <a:r>
              <a:rPr lang="en-US" sz="3800" b="1" dirty="0"/>
              <a:t> </a:t>
            </a:r>
            <a:r>
              <a:rPr lang="en-US" sz="3800" b="1" dirty="0" err="1"/>
              <a:t>tiêm</a:t>
            </a:r>
            <a:r>
              <a:rPr lang="en-US" sz="3800" b="1" dirty="0"/>
              <a:t> </a:t>
            </a:r>
            <a:r>
              <a:rPr lang="en-US" sz="3800" b="1" dirty="0" err="1"/>
              <a:t>thuốc</a:t>
            </a:r>
            <a:r>
              <a:rPr lang="en-US" sz="3800" b="1" dirty="0"/>
              <a:t> </a:t>
            </a:r>
            <a:r>
              <a:rPr lang="en-US" sz="3800" b="1" dirty="0" err="1"/>
              <a:t>cản</a:t>
            </a:r>
            <a:r>
              <a:rPr lang="en-US" sz="3800" b="1" dirty="0"/>
              <a:t> </a:t>
            </a:r>
            <a:r>
              <a:rPr lang="en-US" sz="3800" b="1" dirty="0" err="1"/>
              <a:t>quang</a:t>
            </a:r>
            <a:endParaRPr lang="en-US" sz="3800" b="1" dirty="0"/>
          </a:p>
          <a:p>
            <a:pPr marL="0" indent="0">
              <a:buNone/>
            </a:pPr>
            <a:r>
              <a:rPr lang="vi-VN" dirty="0"/>
              <a:t>* MÔ TẢ:</a:t>
            </a:r>
          </a:p>
          <a:p>
            <a:pPr>
              <a:buFont typeface="Symbol" panose="05050102010706020507" pitchFamily="18" charset="2"/>
              <a:buChar char=""/>
            </a:pPr>
            <a:r>
              <a:rPr lang="vi-VN" dirty="0"/>
              <a:t>Gan không to, bờ đều, hạ phân thùy IV, VI có 02 nang dmax#10mm. Không thấy huyết khối tĩnh mạch cửa.</a:t>
            </a:r>
          </a:p>
          <a:p>
            <a:pPr>
              <a:buFont typeface="Symbol" panose="05050102010706020507" pitchFamily="18" charset="2"/>
              <a:buChar char=""/>
            </a:pPr>
            <a:r>
              <a:rPr lang="vi-VN" b="1" dirty="0"/>
              <a:t>Túi mật đường kính ngang # 40mm, thành dày d # 4mm có bắt thuốc tương phản, lòng vùng cổ có viên sỏi cản quang KT# 9x11mm, ít dịch và thâm nhiễm mỡ  nhẹ xung quanh .</a:t>
            </a:r>
          </a:p>
          <a:p>
            <a:pPr>
              <a:buFont typeface="Symbol" panose="05050102010706020507" pitchFamily="18" charset="2"/>
              <a:buChar char=""/>
            </a:pPr>
            <a:r>
              <a:rPr lang="vi-VN" b="1" dirty="0"/>
              <a:t>Đường mật trong và ngoài gan không dãn. Không thấy hình ảnh sỏi cản quang đường mật</a:t>
            </a:r>
            <a:r>
              <a:rPr lang="vi-VN" dirty="0"/>
              <a:t>.</a:t>
            </a:r>
          </a:p>
          <a:p>
            <a:pPr>
              <a:buFont typeface="Symbol" panose="05050102010706020507" pitchFamily="18" charset="2"/>
              <a:buChar char=""/>
            </a:pPr>
            <a:r>
              <a:rPr lang="vi-VN" dirty="0"/>
              <a:t>Tụy: không thấy bất thường hình dạng và cấu trúc, bắt thuốc bình thường.</a:t>
            </a:r>
          </a:p>
          <a:p>
            <a:pPr>
              <a:buFont typeface="Symbol" panose="05050102010706020507" pitchFamily="18" charset="2"/>
              <a:buChar char=""/>
            </a:pPr>
            <a:r>
              <a:rPr lang="vi-VN" dirty="0"/>
              <a:t>Hình ảnh bình thường của lách, thượng thận, thận (T) và bàng quang.</a:t>
            </a:r>
          </a:p>
          <a:p>
            <a:pPr>
              <a:buFont typeface="Symbol" panose="05050102010706020507" pitchFamily="18" charset="2"/>
              <a:buChar char=""/>
            </a:pPr>
            <a:r>
              <a:rPr lang="vi-VN" dirty="0"/>
              <a:t>Thận (P) có nang d # 6mm.</a:t>
            </a:r>
          </a:p>
          <a:p>
            <a:pPr>
              <a:buFont typeface="Symbol" panose="05050102010706020507" pitchFamily="18" charset="2"/>
              <a:buChar char=""/>
            </a:pPr>
            <a:r>
              <a:rPr lang="vi-VN" dirty="0"/>
              <a:t>Không thấy hình ảnh bất thường của ống tiêu hóa. Niêm mạc ruột bắt thuốc bình thường.</a:t>
            </a:r>
          </a:p>
          <a:p>
            <a:pPr>
              <a:buFont typeface="Symbol" panose="05050102010706020507" pitchFamily="18" charset="2"/>
              <a:buChar char=""/>
            </a:pPr>
            <a:r>
              <a:rPr lang="vi-VN" dirty="0"/>
              <a:t>Không thấy hạch phì đại vùng bụng - chậu.</a:t>
            </a:r>
          </a:p>
          <a:p>
            <a:pPr>
              <a:buFont typeface="Symbol" panose="05050102010706020507" pitchFamily="18" charset="2"/>
              <a:buChar char=""/>
            </a:pPr>
            <a:r>
              <a:rPr lang="vi-VN" dirty="0"/>
              <a:t>Không thấy phình hay bóc tách động mạch chủ bụng.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*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:</a:t>
            </a:r>
          </a:p>
          <a:p>
            <a:pPr>
              <a:buFont typeface="Symbol" panose="05050102010706020507" pitchFamily="18" charset="2"/>
              <a:buChar char=""/>
            </a:pPr>
            <a:r>
              <a:rPr lang="vi-VN" b="1" dirty="0"/>
              <a:t>Theo dõi viêm túi mật cấp do sỏi kẹt vùng cổ túi mật.</a:t>
            </a:r>
          </a:p>
          <a:p>
            <a:pPr>
              <a:buFont typeface="Symbol" panose="05050102010706020507" pitchFamily="18" charset="2"/>
              <a:buChar char=""/>
            </a:pPr>
            <a:r>
              <a:rPr lang="vi-VN" dirty="0"/>
              <a:t>Nang gan.</a:t>
            </a:r>
          </a:p>
          <a:p>
            <a:pPr>
              <a:buFont typeface="Symbol" panose="05050102010706020507" pitchFamily="18" charset="2"/>
              <a:buChar char=""/>
            </a:pPr>
            <a:r>
              <a:rPr lang="vi-VN" dirty="0"/>
              <a:t>Nang thận (P).</a:t>
            </a:r>
          </a:p>
        </p:txBody>
      </p:sp>
    </p:spTree>
    <p:extLst>
      <p:ext uri="{BB962C8B-B14F-4D97-AF65-F5344CB8AC3E}">
        <p14:creationId xmlns:p14="http://schemas.microsoft.com/office/powerpoint/2010/main" val="320185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BB0EB44-475C-4447-B450-F19BDB1DD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3771"/>
            <a:ext cx="10515600" cy="5393192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3. Công thức máu:</a:t>
            </a:r>
          </a:p>
          <a:p>
            <a:pPr lvl="1"/>
            <a:r>
              <a:rPr lang="en-US" b="1"/>
              <a:t>WBC: 	10.48 K/uL (4-10)</a:t>
            </a:r>
          </a:p>
          <a:p>
            <a:pPr lvl="1"/>
            <a:r>
              <a:rPr lang="en-US" b="1"/>
              <a:t>NEU%: 	85.8%</a:t>
            </a:r>
          </a:p>
          <a:p>
            <a:pPr lvl="1"/>
            <a:r>
              <a:rPr lang="en-US" b="1"/>
              <a:t>LYM%: 	9.1%</a:t>
            </a:r>
          </a:p>
          <a:p>
            <a:pPr lvl="1"/>
            <a:r>
              <a:rPr lang="en-US" b="1"/>
              <a:t>NEU: 	8.99k/uL</a:t>
            </a:r>
          </a:p>
          <a:p>
            <a:pPr lvl="1"/>
            <a:r>
              <a:rPr lang="en-US" b="1"/>
              <a:t>LYM: 	0.95k/uL</a:t>
            </a:r>
          </a:p>
          <a:p>
            <a:pPr lvl="1"/>
            <a:r>
              <a:rPr lang="en-US"/>
              <a:t>RBC: 	4.81 T/L</a:t>
            </a:r>
          </a:p>
          <a:p>
            <a:pPr lvl="1"/>
            <a:r>
              <a:rPr lang="en-US"/>
              <a:t>HGB: 	149g/L</a:t>
            </a:r>
          </a:p>
          <a:p>
            <a:pPr lvl="1"/>
            <a:r>
              <a:rPr lang="en-US"/>
              <a:t>HCT: 	0.439L/l</a:t>
            </a:r>
          </a:p>
          <a:p>
            <a:pPr lvl="1"/>
            <a:r>
              <a:rPr lang="en-US"/>
              <a:t>MCV: 	91.3fL</a:t>
            </a:r>
          </a:p>
          <a:p>
            <a:pPr lvl="1"/>
            <a:r>
              <a:rPr lang="en-US"/>
              <a:t>MCH: 	31.0pg</a:t>
            </a:r>
          </a:p>
          <a:p>
            <a:pPr lvl="1"/>
            <a:r>
              <a:rPr lang="en-US"/>
              <a:t>PLT: 	209G/L</a:t>
            </a:r>
          </a:p>
          <a:p>
            <a:pPr marL="457200" lvl="1" indent="0">
              <a:buNone/>
            </a:pPr>
            <a:r>
              <a:rPr lang="en-US"/>
              <a:t>=&gt; KL: Bạch cầu tăng ưu thế Neutro, dòng hồng cầu và tiểu cầu bình thường</a:t>
            </a:r>
          </a:p>
          <a:p>
            <a:pPr lvl="1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9679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="" xmlns:a16="http://schemas.microsoft.com/office/drawing/2014/main" id="{AB150B35-01AB-40DF-A450-255A5ACCB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Times New Roman" panose="02020603050405020304" pitchFamily="18" charset="0"/>
              </a:rPr>
              <a:t>HÀNH CHÍNH</a:t>
            </a:r>
            <a:endParaRPr lang="vi-VN" b="1" dirty="0"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="" xmlns:a16="http://schemas.microsoft.com/office/drawing/2014/main" id="{44F6DAEA-E151-40DA-B123-1C7F776D7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4459" y="1545835"/>
            <a:ext cx="8483082" cy="3280810"/>
          </a:xfrm>
        </p:spPr>
        <p:txBody>
          <a:bodyPr/>
          <a:lstStyle/>
          <a:p>
            <a:r>
              <a:rPr lang="en-US" dirty="0" err="1">
                <a:latin typeface="+mj-lt"/>
                <a:cs typeface="Times New Roman" panose="02020603050405020304" pitchFamily="18" charset="0"/>
              </a:rPr>
              <a:t>Họ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tên</a:t>
            </a:r>
            <a:r>
              <a:rPr lang="en-US">
                <a:latin typeface="+mj-lt"/>
                <a:cs typeface="Times New Roman" panose="02020603050405020304" pitchFamily="18" charset="0"/>
              </a:rPr>
              <a:t>: 		Nguyễn Đông T.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r>
              <a:rPr lang="en-US" dirty="0" err="1">
                <a:latin typeface="+mj-lt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tính</a:t>
            </a:r>
            <a:r>
              <a:rPr lang="en-US">
                <a:latin typeface="+mj-lt"/>
                <a:cs typeface="Times New Roman" panose="02020603050405020304" pitchFamily="18" charset="0"/>
              </a:rPr>
              <a:t>: 		Nam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r>
              <a:rPr lang="en-US" dirty="0" err="1">
                <a:latin typeface="+mj-lt"/>
                <a:cs typeface="Times New Roman" panose="02020603050405020304" pitchFamily="18" charset="0"/>
              </a:rPr>
              <a:t>Tuổi</a:t>
            </a:r>
            <a:r>
              <a:rPr lang="en-US">
                <a:latin typeface="+mj-lt"/>
                <a:cs typeface="Times New Roman" panose="02020603050405020304" pitchFamily="18" charset="0"/>
              </a:rPr>
              <a:t>: 		73 (1948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)</a:t>
            </a:r>
          </a:p>
          <a:p>
            <a:r>
              <a:rPr lang="en-US" dirty="0" err="1">
                <a:latin typeface="+mj-lt"/>
                <a:cs typeface="Times New Roman" panose="02020603050405020304" pitchFamily="18" charset="0"/>
              </a:rPr>
              <a:t>Địa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chỉ</a:t>
            </a:r>
            <a:r>
              <a:rPr lang="en-US">
                <a:latin typeface="+mj-lt"/>
                <a:cs typeface="Times New Roman" panose="02020603050405020304" pitchFamily="18" charset="0"/>
              </a:rPr>
              <a:t>: 		Quận Bình Thạnh, TP.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Hồ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Chí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Minh</a:t>
            </a:r>
          </a:p>
          <a:p>
            <a:r>
              <a:rPr lang="en-US" dirty="0" err="1">
                <a:latin typeface="+mj-lt"/>
                <a:cs typeface="Times New Roman" panose="02020603050405020304" pitchFamily="18" charset="0"/>
              </a:rPr>
              <a:t>Nghề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nghiệp</a:t>
            </a:r>
            <a:r>
              <a:rPr lang="en-US">
                <a:latin typeface="+mj-lt"/>
                <a:cs typeface="Times New Roman" panose="02020603050405020304" pitchFamily="18" charset="0"/>
              </a:rPr>
              <a:t>: 	Thợ điện (đã nghỉ hưu)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r>
              <a:rPr lang="en-US" dirty="0" err="1">
                <a:latin typeface="+mj-lt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giờ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>
                <a:latin typeface="+mj-lt"/>
                <a:cs typeface="Times New Roman" panose="02020603050405020304" pitchFamily="18" charset="0"/>
              </a:rPr>
              <a:t>NV: 	20h29 – 28/02/2021</a:t>
            </a:r>
            <a:endParaRPr lang="vi-VN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Tiêu đề 1">
            <a:extLst>
              <a:ext uri="{FF2B5EF4-FFF2-40B4-BE49-F238E27FC236}">
                <a16:creationId xmlns="" xmlns:a16="http://schemas.microsoft.com/office/drawing/2014/main" id="{B24ADB96-7431-41CB-AF47-9A618C5AF9B8}"/>
              </a:ext>
            </a:extLst>
          </p:cNvPr>
          <p:cNvSpPr txBox="1">
            <a:spLocks/>
          </p:cNvSpPr>
          <p:nvPr/>
        </p:nvSpPr>
        <p:spPr>
          <a:xfrm>
            <a:off x="838200" y="4608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>
                <a:cs typeface="Times New Roman" panose="02020603050405020304" pitchFamily="18" charset="0"/>
              </a:rPr>
              <a:t>LÍ DO NHẬP VIỆN</a:t>
            </a:r>
            <a:endParaRPr lang="vi-VN">
              <a:cs typeface="Times New Roman" panose="02020603050405020304" pitchFamily="18" charset="0"/>
            </a:endParaRPr>
          </a:p>
        </p:txBody>
      </p:sp>
      <p:sp>
        <p:nvSpPr>
          <p:cNvPr id="5" name="Chỗ dành sẵn cho Nội dung 2">
            <a:extLst>
              <a:ext uri="{FF2B5EF4-FFF2-40B4-BE49-F238E27FC236}">
                <a16:creationId xmlns="" xmlns:a16="http://schemas.microsoft.com/office/drawing/2014/main" id="{1F260BAF-D780-4B3F-9B5D-DCADE9E89754}"/>
              </a:ext>
            </a:extLst>
          </p:cNvPr>
          <p:cNvSpPr txBox="1">
            <a:spLocks/>
          </p:cNvSpPr>
          <p:nvPr/>
        </p:nvSpPr>
        <p:spPr>
          <a:xfrm>
            <a:off x="838200" y="5756291"/>
            <a:ext cx="10515600" cy="1218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b="1">
                <a:latin typeface="+mj-lt"/>
                <a:cs typeface="Times New Roman" panose="02020603050405020304" pitchFamily="18" charset="0"/>
              </a:rPr>
              <a:t>Đau hạ sườn (P)</a:t>
            </a:r>
            <a:endParaRPr lang="vi-VN" sz="4400" b="1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68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CD217B-7F55-4AE2-AA68-E5D0B1085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080"/>
            <a:ext cx="10515600" cy="59344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/>
              <a:t>4. Sinh hóa máu</a:t>
            </a:r>
          </a:p>
          <a:p>
            <a:r>
              <a:rPr lang="en-US"/>
              <a:t>CRP 			3.25mg/L</a:t>
            </a:r>
          </a:p>
          <a:p>
            <a:r>
              <a:rPr lang="en-US" b="1"/>
              <a:t>Glucose: 		6.93mmol/L (3.9-6.1)</a:t>
            </a:r>
          </a:p>
          <a:p>
            <a:r>
              <a:rPr lang="en-US"/>
              <a:t>Billirubin TT 	13.04umol/L</a:t>
            </a:r>
          </a:p>
          <a:p>
            <a:r>
              <a:rPr lang="en-US"/>
              <a:t>Billirubin Direct 	2,71umol/L</a:t>
            </a:r>
          </a:p>
          <a:p>
            <a:r>
              <a:rPr lang="en-US"/>
              <a:t>AST 			30.4 U/L</a:t>
            </a:r>
          </a:p>
          <a:p>
            <a:r>
              <a:rPr lang="en-US"/>
              <a:t>ALT 			12.0 U/L</a:t>
            </a:r>
          </a:p>
          <a:p>
            <a:r>
              <a:rPr lang="en-US"/>
              <a:t>Creatinin 		90.9umol/L</a:t>
            </a:r>
          </a:p>
          <a:p>
            <a:r>
              <a:rPr lang="en-US"/>
              <a:t>eGFR (MDRD4) 	75.48</a:t>
            </a:r>
          </a:p>
          <a:p>
            <a:r>
              <a:rPr lang="en-US"/>
              <a:t>Na 			136.1mmol/L</a:t>
            </a:r>
          </a:p>
          <a:p>
            <a:r>
              <a:rPr lang="en-US"/>
              <a:t>K 			3.71mmol/L, </a:t>
            </a:r>
          </a:p>
          <a:p>
            <a:r>
              <a:rPr lang="en-US"/>
              <a:t>Cl 			101.9mmol/L</a:t>
            </a:r>
          </a:p>
        </p:txBody>
      </p:sp>
    </p:spTree>
    <p:extLst>
      <p:ext uri="{BB962C8B-B14F-4D97-AF65-F5344CB8AC3E}">
        <p14:creationId xmlns:p14="http://schemas.microsoft.com/office/powerpoint/2010/main" val="1696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CD217B-7F55-4AE2-AA68-E5D0B1085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080"/>
            <a:ext cx="10515600" cy="5934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5. Đông máu</a:t>
            </a:r>
          </a:p>
          <a:p>
            <a:r>
              <a:rPr lang="en-US"/>
              <a:t>PT		12.4 giây</a:t>
            </a:r>
          </a:p>
          <a:p>
            <a:r>
              <a:rPr lang="en-US"/>
              <a:t>PT%		85%</a:t>
            </a:r>
          </a:p>
          <a:p>
            <a:r>
              <a:rPr lang="en-US"/>
              <a:t>INR		1.13</a:t>
            </a:r>
          </a:p>
          <a:p>
            <a:r>
              <a:rPr lang="en-US"/>
              <a:t>APTT	26.3 giây</a:t>
            </a:r>
          </a:p>
          <a:p>
            <a:pPr marL="0" indent="0">
              <a:buNone/>
            </a:pPr>
            <a:r>
              <a:rPr lang="en-US"/>
              <a:t>=&gt; KL: Chức năng đông máu của BN bình thường.</a:t>
            </a:r>
          </a:p>
        </p:txBody>
      </p:sp>
    </p:spTree>
    <p:extLst>
      <p:ext uri="{BB962C8B-B14F-4D97-AF65-F5344CB8AC3E}">
        <p14:creationId xmlns:p14="http://schemas.microsoft.com/office/powerpoint/2010/main" val="53376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F4DB3F8-78CA-4E85-BE0F-38212165D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264" y="1981073"/>
            <a:ext cx="6193535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6. </a:t>
            </a:r>
            <a:r>
              <a:rPr lang="en-US" b="1" dirty="0" err="1"/>
              <a:t>Xquang</a:t>
            </a:r>
            <a:r>
              <a:rPr lang="en-US" b="1" dirty="0"/>
              <a:t> </a:t>
            </a:r>
            <a:r>
              <a:rPr lang="en-US" b="1" dirty="0" err="1"/>
              <a:t>ngực</a:t>
            </a:r>
            <a:r>
              <a:rPr lang="en-US" b="1" dirty="0"/>
              <a:t> </a:t>
            </a:r>
            <a:r>
              <a:rPr lang="en-US" b="1" dirty="0" err="1"/>
              <a:t>thẳng</a:t>
            </a:r>
            <a:endParaRPr lang="en-US" b="1" dirty="0"/>
          </a:p>
          <a:p>
            <a:pPr marL="0" indent="0">
              <a:buNone/>
            </a:pP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nốt</a:t>
            </a:r>
            <a:r>
              <a:rPr lang="en-US" dirty="0"/>
              <a:t> </a:t>
            </a:r>
            <a:r>
              <a:rPr lang="en-US" dirty="0" err="1"/>
              <a:t>kèm</a:t>
            </a:r>
            <a:r>
              <a:rPr lang="en-US" dirty="0"/>
              <a:t> </a:t>
            </a:r>
            <a:r>
              <a:rPr lang="en-US" dirty="0" err="1"/>
              <a:t>xơ</a:t>
            </a:r>
            <a:r>
              <a:rPr lang="en-US" dirty="0"/>
              <a:t> </a:t>
            </a:r>
            <a:r>
              <a:rPr lang="en-US" dirty="0" err="1"/>
              <a:t>thùy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2 </a:t>
            </a:r>
            <a:r>
              <a:rPr lang="en-US" dirty="0" err="1"/>
              <a:t>phổi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Nghĩ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xơ</a:t>
            </a:r>
            <a:r>
              <a:rPr lang="en-US" dirty="0"/>
              <a:t> </a:t>
            </a:r>
            <a:r>
              <a:rPr lang="en-US" dirty="0" err="1"/>
              <a:t>phổi</a:t>
            </a:r>
            <a:r>
              <a:rPr lang="en-US" dirty="0"/>
              <a:t> do </a:t>
            </a:r>
            <a:r>
              <a:rPr lang="en-US" dirty="0" err="1"/>
              <a:t>hút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 </a:t>
            </a:r>
            <a:r>
              <a:rPr lang="en-US" dirty="0" err="1"/>
              <a:t>nhiều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trừ</a:t>
            </a:r>
            <a:r>
              <a:rPr lang="en-US" dirty="0"/>
              <a:t> </a:t>
            </a:r>
            <a:r>
              <a:rPr lang="en-US" i="1" dirty="0" err="1"/>
              <a:t>lao</a:t>
            </a:r>
            <a:r>
              <a:rPr lang="en-US" i="1" dirty="0"/>
              <a:t> </a:t>
            </a:r>
            <a:r>
              <a:rPr lang="en-US" i="1" dirty="0" err="1"/>
              <a:t>phổi</a:t>
            </a:r>
            <a:endParaRPr lang="en-US" i="1" dirty="0"/>
          </a:p>
          <a:p>
            <a:pPr marL="0" indent="0">
              <a:buNone/>
            </a:pPr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5262A41-8D5B-4636-B1FA-C71752685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167" y="9053"/>
            <a:ext cx="5719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8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414" y="117696"/>
            <a:ext cx="10515600" cy="1120320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TOKYO GUIDELINE 2018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14744" t="29174" r="39231" b="27977"/>
          <a:stretch/>
        </p:blipFill>
        <p:spPr bwMode="auto">
          <a:xfrm>
            <a:off x="1104523" y="1439502"/>
            <a:ext cx="10366218" cy="5314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9834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3"/>
          <a:srcRect l="10897" t="17094" r="26923" b="24787"/>
          <a:stretch/>
        </p:blipFill>
        <p:spPr bwMode="auto">
          <a:xfrm>
            <a:off x="434566" y="271604"/>
            <a:ext cx="11108602" cy="6355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0646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10A617-447E-4CA1-9892-C15B165CC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BIỆN LUẬN CLS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D13A414-5227-40FF-B9E8-CE5FA7486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BN có đủ tiêu chuẩn chẩn đoán viêm túi mật cấp theo Tokyo Guildlines 2018: </a:t>
            </a:r>
          </a:p>
          <a:p>
            <a:pPr lvl="1"/>
            <a:r>
              <a:rPr lang="en-US"/>
              <a:t>A2: Đau/ấn đau/ có khối sờ được ở vùng bụng trên bên phải.</a:t>
            </a:r>
          </a:p>
          <a:p>
            <a:pPr lvl="1"/>
            <a:r>
              <a:rPr lang="en-US"/>
              <a:t>B3: Bạch cầu tăng</a:t>
            </a:r>
          </a:p>
          <a:p>
            <a:pPr lvl="1"/>
            <a:r>
              <a:rPr lang="en-US"/>
              <a:t>C: Dấu hiệu hình ảnh: VTM cấp trên siêu âm và CT-scan bụng có cản quang</a:t>
            </a:r>
          </a:p>
          <a:p>
            <a:r>
              <a:rPr lang="en-US"/>
              <a:t>Phân độ: BN không có tụt HA, không suy hô hấp, Creatinin &lt; 2mg/dl, chức năng đông máu bình thường, tiểu cầu &gt;100G/L nên BN không thuộc độ III</a:t>
            </a:r>
          </a:p>
          <a:p>
            <a:pPr lvl="1"/>
            <a:r>
              <a:rPr lang="en-US"/>
              <a:t>Sờ được khối ấn đau ở vùng bụng trên bên phải ở BN =&gt; Độ II</a:t>
            </a:r>
          </a:p>
          <a:p>
            <a:endParaRPr lang="en-US"/>
          </a:p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788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6CF4FC-CACF-4A25-AD25-FF7FD261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CHẨN ĐOÁN XÁC ĐỊNH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741D69-9400-4DA8-889C-86F91B0E1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II do </a:t>
            </a:r>
            <a:r>
              <a:rPr lang="en-US" dirty="0" err="1"/>
              <a:t>sỏi</a:t>
            </a:r>
            <a:r>
              <a:rPr lang="en-US" dirty="0"/>
              <a:t>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smtClean="0"/>
              <a:t>–Theo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lao</a:t>
            </a:r>
            <a:r>
              <a:rPr lang="en-US" dirty="0"/>
              <a:t> </a:t>
            </a:r>
            <a:r>
              <a:rPr lang="en-US" dirty="0" err="1" smtClean="0"/>
              <a:t>phổi</a:t>
            </a:r>
            <a:r>
              <a:rPr lang="en-US" dirty="0" smtClean="0"/>
              <a:t>-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gầy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21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C3D50-9A9D-4911-B3FC-DFA2282BE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ĐIỀU TRỊ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D85DCD5-CD3E-4923-BB03-1C6566369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 err="1"/>
              <a:t>Nguyên</a:t>
            </a:r>
            <a:r>
              <a:rPr lang="en-US" b="1" i="1" dirty="0"/>
              <a:t> </a:t>
            </a:r>
            <a:r>
              <a:rPr lang="en-US" b="1" i="1" dirty="0" err="1"/>
              <a:t>tắc</a:t>
            </a:r>
            <a:r>
              <a:rPr lang="en-US" b="1" i="1" dirty="0"/>
              <a:t> </a:t>
            </a:r>
            <a:r>
              <a:rPr lang="en-US" b="1" i="1" dirty="0" err="1"/>
              <a:t>điều</a:t>
            </a:r>
            <a:r>
              <a:rPr lang="en-US" b="1" i="1" dirty="0"/>
              <a:t> </a:t>
            </a:r>
            <a:r>
              <a:rPr lang="en-US" b="1" i="1" dirty="0" err="1"/>
              <a:t>trị</a:t>
            </a:r>
            <a:r>
              <a:rPr lang="en-US" b="1" i="1" dirty="0"/>
              <a:t>:</a:t>
            </a:r>
          </a:p>
          <a:p>
            <a:r>
              <a:rPr lang="en-US" dirty="0" err="1" smtClean="0"/>
              <a:t>Kháng</a:t>
            </a:r>
            <a:r>
              <a:rPr lang="en-US" dirty="0" smtClean="0"/>
              <a:t> </a:t>
            </a:r>
            <a:r>
              <a:rPr lang="en-US" dirty="0" err="1"/>
              <a:t>sinh</a:t>
            </a:r>
            <a:endParaRPr lang="en-US" dirty="0"/>
          </a:p>
          <a:p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,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sức</a:t>
            </a:r>
            <a:r>
              <a:rPr lang="en-US" dirty="0"/>
              <a:t>,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đỡ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( </a:t>
            </a:r>
            <a:r>
              <a:rPr lang="en-US" i="1" dirty="0" err="1" smtClean="0"/>
              <a:t>Cần</a:t>
            </a:r>
            <a:r>
              <a:rPr lang="en-US" i="1" dirty="0" smtClean="0"/>
              <a:t> </a:t>
            </a:r>
            <a:r>
              <a:rPr lang="en-US" i="1" dirty="0" err="1" smtClean="0"/>
              <a:t>hỏi</a:t>
            </a:r>
            <a:r>
              <a:rPr lang="en-US" i="1" dirty="0" smtClean="0"/>
              <a:t> </a:t>
            </a:r>
            <a:r>
              <a:rPr lang="en-US" i="1" dirty="0" err="1" smtClean="0"/>
              <a:t>thêm</a:t>
            </a:r>
            <a:r>
              <a:rPr lang="en-US" i="1" dirty="0" smtClean="0"/>
              <a:t> </a:t>
            </a:r>
            <a:r>
              <a:rPr lang="en-US" i="1" dirty="0" err="1" smtClean="0"/>
              <a:t>để</a:t>
            </a:r>
            <a:r>
              <a:rPr lang="en-US" i="1" dirty="0" smtClean="0"/>
              <a:t> </a:t>
            </a:r>
            <a:r>
              <a:rPr lang="en-US" i="1" dirty="0" err="1" smtClean="0"/>
              <a:t>chẩn</a:t>
            </a:r>
            <a:r>
              <a:rPr lang="en-US" i="1" dirty="0" smtClean="0"/>
              <a:t> </a:t>
            </a:r>
            <a:r>
              <a:rPr lang="en-US" i="1" dirty="0" err="1" smtClean="0"/>
              <a:t>đoán</a:t>
            </a:r>
            <a:r>
              <a:rPr lang="en-US" i="1" dirty="0" smtClean="0"/>
              <a:t> </a:t>
            </a:r>
            <a:r>
              <a:rPr lang="en-US" i="1" dirty="0" err="1" smtClean="0"/>
              <a:t>và</a:t>
            </a:r>
            <a:r>
              <a:rPr lang="en-US" i="1" dirty="0" smtClean="0"/>
              <a:t> </a:t>
            </a:r>
            <a:r>
              <a:rPr lang="en-US" i="1" dirty="0" err="1" smtClean="0"/>
              <a:t>điều</a:t>
            </a:r>
            <a:r>
              <a:rPr lang="en-US" i="1" dirty="0" smtClean="0"/>
              <a:t> </a:t>
            </a:r>
            <a:r>
              <a:rPr lang="en-US" i="1" dirty="0" err="1" smtClean="0"/>
              <a:t>trị</a:t>
            </a:r>
            <a:r>
              <a:rPr lang="en-US" i="1" dirty="0" smtClean="0"/>
              <a:t> </a:t>
            </a:r>
            <a:r>
              <a:rPr lang="en-US" i="1" dirty="0" err="1" smtClean="0"/>
              <a:t>THA</a:t>
            </a:r>
            <a:r>
              <a:rPr lang="en-US" i="1" dirty="0" smtClean="0"/>
              <a:t> </a:t>
            </a:r>
            <a:r>
              <a:rPr lang="en-US" i="1" dirty="0" err="1" smtClean="0"/>
              <a:t>cho</a:t>
            </a:r>
            <a:r>
              <a:rPr lang="en-US" i="1" dirty="0" smtClean="0"/>
              <a:t> </a:t>
            </a:r>
            <a:r>
              <a:rPr lang="en-US" i="1" dirty="0" err="1" smtClean="0"/>
              <a:t>bệnh</a:t>
            </a:r>
            <a:r>
              <a:rPr lang="en-US" i="1" dirty="0" smtClean="0"/>
              <a:t> </a:t>
            </a:r>
            <a:r>
              <a:rPr lang="en-US" i="1" dirty="0" err="1" smtClean="0"/>
              <a:t>nhân</a:t>
            </a:r>
            <a:r>
              <a:rPr lang="en-US" i="1" dirty="0" smtClean="0"/>
              <a:t>)</a:t>
            </a:r>
            <a:endParaRPr lang="vi-VN" i="1" dirty="0"/>
          </a:p>
        </p:txBody>
      </p:sp>
    </p:spTree>
    <p:extLst>
      <p:ext uri="{BB962C8B-B14F-4D97-AF65-F5344CB8AC3E}">
        <p14:creationId xmlns:p14="http://schemas.microsoft.com/office/powerpoint/2010/main" val="348080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C3D50-9A9D-4911-B3FC-DFA2282BE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ĐIỀU TRỊ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D85DCD5-CD3E-4923-BB03-1C6566369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 err="1"/>
              <a:t>Điều</a:t>
            </a:r>
            <a:r>
              <a:rPr lang="en-US" b="1" i="1" dirty="0"/>
              <a:t> </a:t>
            </a:r>
            <a:r>
              <a:rPr lang="en-US" b="1" i="1" dirty="0" err="1"/>
              <a:t>trị</a:t>
            </a:r>
            <a:r>
              <a:rPr lang="en-US" b="1" i="1" dirty="0"/>
              <a:t> </a:t>
            </a:r>
            <a:r>
              <a:rPr lang="en-US" b="1" i="1" dirty="0" err="1"/>
              <a:t>cụ</a:t>
            </a:r>
            <a:r>
              <a:rPr lang="en-US" b="1" i="1" dirty="0"/>
              <a:t> </a:t>
            </a:r>
            <a:r>
              <a:rPr lang="en-US" b="1" i="1" dirty="0" err="1"/>
              <a:t>thể</a:t>
            </a:r>
            <a:r>
              <a:rPr lang="en-US" b="1" i="1" dirty="0"/>
              <a:t>:</a:t>
            </a:r>
          </a:p>
          <a:p>
            <a:r>
              <a:rPr lang="vi-VN" dirty="0" smtClean="0"/>
              <a:t>Ce</a:t>
            </a:r>
            <a:r>
              <a:rPr lang="en-US" smtClean="0"/>
              <a:t>poferazone</a:t>
            </a:r>
            <a:r>
              <a:rPr lang="vi-VN" smtClean="0"/>
              <a:t>2g/</a:t>
            </a:r>
            <a:r>
              <a:rPr lang="en-US" dirty="0" err="1"/>
              <a:t>lọ</a:t>
            </a:r>
            <a:r>
              <a:rPr lang="en-US" dirty="0"/>
              <a:t>, </a:t>
            </a:r>
            <a:r>
              <a:rPr lang="vi-VN" dirty="0"/>
              <a:t>1 lọ pha NaCl 0,9% Tiêm TM</a:t>
            </a:r>
          </a:p>
          <a:p>
            <a:r>
              <a:rPr lang="vi-VN" dirty="0"/>
              <a:t>Metronidazole 500mg/</a:t>
            </a:r>
            <a:r>
              <a:rPr lang="en-US" dirty="0" err="1"/>
              <a:t>lọ</a:t>
            </a:r>
            <a:r>
              <a:rPr lang="en-US" dirty="0"/>
              <a:t>,</a:t>
            </a:r>
            <a:r>
              <a:rPr lang="vi-VN" dirty="0"/>
              <a:t> 1 lọ 100ml x3 TTM XL giọt/phút</a:t>
            </a:r>
          </a:p>
          <a:p>
            <a:r>
              <a:rPr lang="en-US" dirty="0" err="1"/>
              <a:t>Buscopan</a:t>
            </a:r>
            <a:r>
              <a:rPr lang="en-US" dirty="0"/>
              <a:t> </a:t>
            </a:r>
            <a:r>
              <a:rPr lang="en-US" dirty="0" err="1"/>
              <a:t>20mg</a:t>
            </a:r>
            <a:r>
              <a:rPr lang="en-US" dirty="0"/>
              <a:t>/ml </a:t>
            </a:r>
            <a:r>
              <a:rPr lang="en-US" dirty="0" err="1"/>
              <a:t>1A</a:t>
            </a:r>
            <a:r>
              <a:rPr lang="en-US" dirty="0"/>
              <a:t> TB</a:t>
            </a:r>
          </a:p>
          <a:p>
            <a:r>
              <a:rPr lang="vi-VN" dirty="0"/>
              <a:t>Điều trị nguyên nhân: </a:t>
            </a:r>
            <a:r>
              <a:rPr lang="en-US" dirty="0" err="1"/>
              <a:t>BN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ASA</a:t>
            </a:r>
            <a:r>
              <a:rPr lang="en-US" dirty="0"/>
              <a:t>=2 =&gt; </a:t>
            </a:r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vi-VN" dirty="0"/>
              <a:t> nội soi cắt túi mật</a:t>
            </a:r>
            <a:r>
              <a:rPr lang="en-US" dirty="0"/>
              <a:t> </a:t>
            </a:r>
            <a:r>
              <a:rPr lang="en-US" dirty="0" err="1"/>
              <a:t>khẩn</a:t>
            </a:r>
            <a:r>
              <a:rPr lang="en-US" dirty="0"/>
              <a:t>/</a:t>
            </a:r>
            <a:r>
              <a:rPr lang="en-US" dirty="0" err="1"/>
              <a:t>sớm</a:t>
            </a:r>
            <a:endParaRPr lang="vi-VN" dirty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53601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FCA332B-4A3F-4318-A63D-458D33025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19" y="158871"/>
            <a:ext cx="10515600" cy="639783"/>
          </a:xfrm>
        </p:spPr>
        <p:txBody>
          <a:bodyPr/>
          <a:lstStyle/>
          <a:p>
            <a:r>
              <a:rPr lang="en-US"/>
              <a:t>Mổ nội soi cắt túi mật:</a:t>
            </a:r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DEB5C6-7AE5-4C98-85B2-C412E8F4A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972"/>
            <a:ext cx="3722557" cy="273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9DF3DC2-073C-4699-BA1F-EC5C71CF0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549" y="905972"/>
            <a:ext cx="4258489" cy="273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7EFF0C1-112A-4CF5-A5D4-B2C23B429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361" y="905972"/>
            <a:ext cx="4514639" cy="273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A6E6869A-CE48-41C1-9D8D-21A3F72AEC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91"/>
          <a:stretch/>
        </p:blipFill>
        <p:spPr>
          <a:xfrm>
            <a:off x="-4491" y="3629799"/>
            <a:ext cx="4093829" cy="32282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0F027C6-EB77-4A05-84A0-4E97D0FE5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260" y="3629799"/>
            <a:ext cx="4459768" cy="32282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BAA7983A-6FCC-4AFB-9577-04BCCECC33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23" r="1982"/>
          <a:stretch/>
        </p:blipFill>
        <p:spPr>
          <a:xfrm>
            <a:off x="7677361" y="3643572"/>
            <a:ext cx="4514639" cy="321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7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00EA79-EECB-4334-BB55-6735C454F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BỆNH SỬ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0102B7-8026-45D2-8C6C-00D1FCADA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3137"/>
            <a:ext cx="10515600" cy="4929738"/>
          </a:xfrm>
        </p:spPr>
        <p:txBody>
          <a:bodyPr>
            <a:normAutofit/>
          </a:bodyPr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5 </a:t>
            </a:r>
            <a:r>
              <a:rPr lang="en-US" dirty="0" err="1"/>
              <a:t>giờ</a:t>
            </a:r>
            <a:r>
              <a:rPr lang="en-US" dirty="0"/>
              <a:t>,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ngủ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đột</a:t>
            </a:r>
            <a:r>
              <a:rPr lang="en-US" dirty="0"/>
              <a:t> </a:t>
            </a:r>
            <a:r>
              <a:rPr lang="en-US" dirty="0" err="1"/>
              <a:t>ngột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hạ</a:t>
            </a:r>
            <a:r>
              <a:rPr lang="en-US" dirty="0"/>
              <a:t> </a:t>
            </a:r>
            <a:r>
              <a:rPr lang="en-US" dirty="0" err="1"/>
              <a:t>sườn</a:t>
            </a:r>
            <a:r>
              <a:rPr lang="en-US" dirty="0"/>
              <a:t> (P)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dội</a:t>
            </a:r>
            <a:r>
              <a:rPr lang="en-US" dirty="0"/>
              <a:t>,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nhói</a:t>
            </a:r>
            <a:r>
              <a:rPr lang="en-US" dirty="0"/>
              <a:t>,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lan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uống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.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,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sốt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buồn</a:t>
            </a:r>
            <a:r>
              <a:rPr lang="en-US" dirty="0"/>
              <a:t> </a:t>
            </a:r>
            <a:r>
              <a:rPr lang="en-US" dirty="0" err="1"/>
              <a:t>nôn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nôn</a:t>
            </a:r>
            <a:r>
              <a:rPr lang="en-US" dirty="0"/>
              <a:t>,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,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,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/>
              <a:t>vàng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#</a:t>
            </a:r>
            <a:r>
              <a:rPr lang="en-US" dirty="0" err="1"/>
              <a:t>400ml</a:t>
            </a:r>
            <a:r>
              <a:rPr lang="en-US" dirty="0"/>
              <a:t>/5 </a:t>
            </a:r>
            <a:r>
              <a:rPr lang="en-US" dirty="0" err="1"/>
              <a:t>giờ</a:t>
            </a:r>
            <a:r>
              <a:rPr lang="en-US" dirty="0"/>
              <a:t>.</a:t>
            </a:r>
          </a:p>
          <a:p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BVND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.</a:t>
            </a:r>
          </a:p>
          <a:p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NV: 	</a:t>
            </a:r>
            <a:r>
              <a:rPr lang="en-US" dirty="0" err="1"/>
              <a:t>Mạch</a:t>
            </a:r>
            <a:r>
              <a:rPr lang="en-US" dirty="0"/>
              <a:t>: 82 </a:t>
            </a:r>
            <a:r>
              <a:rPr lang="en-US" dirty="0" err="1"/>
              <a:t>lần</a:t>
            </a:r>
            <a:r>
              <a:rPr lang="en-US" dirty="0"/>
              <a:t>/</a:t>
            </a:r>
            <a:r>
              <a:rPr lang="en-US" dirty="0" err="1"/>
              <a:t>phút</a:t>
            </a:r>
            <a:r>
              <a:rPr lang="en-US" dirty="0"/>
              <a:t>		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: 190/100 mmHg</a:t>
            </a:r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: </a:t>
            </a:r>
            <a:r>
              <a:rPr lang="en-US" dirty="0" err="1"/>
              <a:t>37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		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thở</a:t>
            </a:r>
            <a:r>
              <a:rPr lang="en-US" dirty="0"/>
              <a:t>: 20 </a:t>
            </a:r>
            <a:r>
              <a:rPr lang="en-US" dirty="0" err="1"/>
              <a:t>lần</a:t>
            </a:r>
            <a:r>
              <a:rPr lang="en-US" dirty="0"/>
              <a:t>/</a:t>
            </a:r>
            <a:r>
              <a:rPr lang="en-US" dirty="0" err="1"/>
              <a:t>phút</a:t>
            </a:r>
            <a:endParaRPr lang="en-US" dirty="0"/>
          </a:p>
          <a:p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NV: </a:t>
            </a:r>
            <a:r>
              <a:rPr lang="en-US" dirty="0" err="1"/>
              <a:t>BN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Buscopan</a:t>
            </a:r>
            <a:r>
              <a:rPr lang="en-US" dirty="0"/>
              <a:t> </a:t>
            </a:r>
            <a:r>
              <a:rPr lang="en-US" dirty="0" err="1"/>
              <a:t>20mg</a:t>
            </a:r>
            <a:r>
              <a:rPr lang="en-US" dirty="0"/>
              <a:t>/ml </a:t>
            </a:r>
            <a:r>
              <a:rPr lang="en-US" dirty="0" err="1"/>
              <a:t>1A</a:t>
            </a:r>
            <a:r>
              <a:rPr lang="en-US" dirty="0"/>
              <a:t> TB, </a:t>
            </a:r>
            <a:r>
              <a:rPr lang="en-US" b="1" dirty="0"/>
              <a:t>Captopril </a:t>
            </a:r>
            <a:r>
              <a:rPr lang="en-US" b="1" dirty="0" err="1"/>
              <a:t>25mg</a:t>
            </a:r>
            <a:r>
              <a:rPr lang="en-US" b="1" dirty="0"/>
              <a:t> 1 </a:t>
            </a:r>
            <a:r>
              <a:rPr lang="en-US" b="1" dirty="0" err="1"/>
              <a:t>viên</a:t>
            </a:r>
            <a:r>
              <a:rPr lang="en-US" b="1" dirty="0"/>
              <a:t> </a:t>
            </a:r>
            <a:r>
              <a:rPr lang="en-US" b="1" dirty="0" err="1"/>
              <a:t>ngậm</a:t>
            </a:r>
            <a:r>
              <a:rPr lang="en-US" b="1" dirty="0"/>
              <a:t> </a:t>
            </a:r>
            <a:r>
              <a:rPr lang="en-US" b="1" dirty="0" err="1"/>
              <a:t>dưới</a:t>
            </a:r>
            <a:r>
              <a:rPr lang="en-US" b="1" dirty="0"/>
              <a:t> </a:t>
            </a:r>
            <a:r>
              <a:rPr lang="en-US" b="1" dirty="0" err="1"/>
              <a:t>lưỡi</a:t>
            </a:r>
            <a:r>
              <a:rPr lang="en-US" dirty="0"/>
              <a:t>,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2/10.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37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8FEE23-6E13-48F5-944E-3D4818512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8E0D039-DBCB-4D54-9E68-9846DF5FC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2" descr="Không có mô tả.">
            <a:extLst>
              <a:ext uri="{FF2B5EF4-FFF2-40B4-BE49-F238E27FC236}">
                <a16:creationId xmlns="" xmlns:a16="http://schemas.microsoft.com/office/drawing/2014/main" id="{EDFAF41A-2B71-4D22-9934-54982EDBD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0"/>
            <a:ext cx="5129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hông có mô tả.">
            <a:extLst>
              <a:ext uri="{FF2B5EF4-FFF2-40B4-BE49-F238E27FC236}">
                <a16:creationId xmlns="" xmlns:a16="http://schemas.microsoft.com/office/drawing/2014/main" id="{317229C6-77CB-45E0-87DE-01AB0D0D1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671" y="0"/>
            <a:ext cx="5129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87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TIÊN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err="1" smtClean="0"/>
              <a:t>Bn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mổ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soi</a:t>
            </a:r>
            <a:r>
              <a:rPr lang="en-US" dirty="0" smtClean="0"/>
              <a:t> </a:t>
            </a:r>
            <a:r>
              <a:rPr lang="en-US" dirty="0" err="1" smtClean="0"/>
              <a:t>cắt</a:t>
            </a:r>
            <a:r>
              <a:rPr lang="en-US" dirty="0" smtClean="0"/>
              <a:t> </a:t>
            </a:r>
            <a:r>
              <a:rPr lang="en-US" dirty="0" err="1" smtClean="0"/>
              <a:t>túi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ổn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Tiên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: </a:t>
            </a:r>
            <a:r>
              <a:rPr lang="en-US" dirty="0" err="1" smtClean="0"/>
              <a:t>khá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(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dinh</a:t>
            </a:r>
            <a:r>
              <a:rPr lang="en-US" dirty="0" smtClean="0"/>
              <a:t> </a:t>
            </a:r>
            <a:r>
              <a:rPr lang="en-US" dirty="0" err="1" smtClean="0"/>
              <a:t>dưỡng</a:t>
            </a:r>
            <a:r>
              <a:rPr lang="en-US" dirty="0" smtClean="0"/>
              <a:t>,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,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lí</a:t>
            </a:r>
            <a:r>
              <a:rPr lang="en-US" dirty="0" smtClean="0"/>
              <a:t> </a:t>
            </a:r>
            <a:r>
              <a:rPr lang="en-US" dirty="0" err="1" smtClean="0"/>
              <a:t>THA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lao</a:t>
            </a:r>
            <a:r>
              <a:rPr lang="en-US" dirty="0" smtClean="0"/>
              <a:t> </a:t>
            </a:r>
            <a:r>
              <a:rPr lang="en-US" dirty="0" err="1" smtClean="0"/>
              <a:t>phổi</a:t>
            </a:r>
            <a:r>
              <a:rPr lang="en-US" dirty="0" smtClean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7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A9A9B4C-A3A0-4E57-A084-26061D332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3445" y="764704"/>
            <a:ext cx="9601067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397" y="1468191"/>
            <a:ext cx="6052360" cy="446897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171977" y="1944709"/>
            <a:ext cx="3631843" cy="332275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3600" b="1" smtClean="0">
                <a:latin typeface="Times New Roman" pitchFamily="18" charset="0"/>
                <a:cs typeface="Times New Roman" pitchFamily="18" charset="0"/>
              </a:rPr>
              <a:t>THE END</a:t>
            </a:r>
            <a:endParaRPr lang="en-US" sz="36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6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THANKS FOR 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  ATTENTION!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56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A55D8-A284-48D6-890E-EF5018D00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TIỀN CĂN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B52C547-EAC5-4B9B-8156-ECFBFD1B4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>
                <a:cs typeface="Times New Roman" panose="02020603050405020304" pitchFamily="18" charset="0"/>
              </a:rPr>
              <a:t>Bản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thân</a:t>
            </a:r>
            <a:r>
              <a:rPr lang="en-US" dirty="0">
                <a:cs typeface="Times New Roman" panose="02020603050405020304" pitchFamily="18" charset="0"/>
              </a:rPr>
              <a:t>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err="1">
                <a:cs typeface="Times New Roman" panose="02020603050405020304" pitchFamily="18" charset="0"/>
              </a:rPr>
              <a:t>Nội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khoa</a:t>
            </a:r>
            <a:r>
              <a:rPr lang="en-US" dirty="0">
                <a:cs typeface="Times New Roman" panose="02020603050405020304" pitchFamily="18" charset="0"/>
              </a:rPr>
              <a:t>: </a:t>
            </a:r>
          </a:p>
          <a:p>
            <a:pPr lvl="2"/>
            <a:r>
              <a:rPr lang="en-US" sz="2400" dirty="0" err="1">
                <a:cs typeface="Times New Roman" panose="02020603050405020304" pitchFamily="18" charset="0"/>
              </a:rPr>
              <a:t>Chưa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ghi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nhận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đau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HSP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tương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tự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trước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đây</a:t>
            </a:r>
            <a:r>
              <a:rPr lang="en-US" sz="2400" dirty="0">
                <a:cs typeface="Times New Roman" panose="02020603050405020304" pitchFamily="18" charset="0"/>
              </a:rPr>
              <a:t>.</a:t>
            </a:r>
          </a:p>
          <a:p>
            <a:pPr lvl="2"/>
            <a:r>
              <a:rPr lang="en-US" sz="2400" dirty="0" err="1">
                <a:cs typeface="Times New Roman" panose="02020603050405020304" pitchFamily="18" charset="0"/>
              </a:rPr>
              <a:t>Chưa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ghi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nhận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tiền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căn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THA</a:t>
            </a:r>
            <a:r>
              <a:rPr lang="en-US" sz="2400" dirty="0"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cs typeface="Times New Roman" panose="02020603050405020304" pitchFamily="18" charset="0"/>
              </a:rPr>
              <a:t>ĐTĐ</a:t>
            </a:r>
            <a:endParaRPr lang="en-US" sz="2400" dirty="0">
              <a:cs typeface="Times New Roman" panose="02020603050405020304" pitchFamily="18" charset="0"/>
            </a:endParaRPr>
          </a:p>
          <a:p>
            <a:pPr lvl="2"/>
            <a:r>
              <a:rPr lang="en-US" sz="2400" dirty="0" err="1">
                <a:cs typeface="Times New Roman" panose="02020603050405020304" pitchFamily="18" charset="0"/>
              </a:rPr>
              <a:t>Viêm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loét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tá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tràng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cách</a:t>
            </a:r>
            <a:r>
              <a:rPr lang="en-US" sz="2400" dirty="0">
                <a:cs typeface="Times New Roman" panose="02020603050405020304" pitchFamily="18" charset="0"/>
              </a:rPr>
              <a:t> 2 </a:t>
            </a:r>
            <a:r>
              <a:rPr lang="en-US" sz="2400" dirty="0" err="1">
                <a:cs typeface="Times New Roman" panose="02020603050405020304" pitchFamily="18" charset="0"/>
              </a:rPr>
              <a:t>năm</a:t>
            </a:r>
            <a:r>
              <a:rPr lang="en-US" sz="2400" dirty="0"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cs typeface="Times New Roman" panose="02020603050405020304" pitchFamily="18" charset="0"/>
              </a:rPr>
              <a:t>nội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soi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chẩn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đoán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tại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BVND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Gia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Định</a:t>
            </a:r>
            <a:r>
              <a:rPr lang="en-US" sz="2400" dirty="0"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cs typeface="Times New Roman" panose="02020603050405020304" pitchFamily="18" charset="0"/>
              </a:rPr>
              <a:t>đã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điều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trị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nội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khoa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ổn</a:t>
            </a:r>
            <a:endParaRPr lang="en-US" sz="2400" dirty="0"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en-US" dirty="0" err="1">
                <a:cs typeface="Times New Roman" panose="02020603050405020304" pitchFamily="18" charset="0"/>
              </a:rPr>
              <a:t>Ngoại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khoa</a:t>
            </a:r>
            <a:r>
              <a:rPr lang="en-US" dirty="0">
                <a:cs typeface="Times New Roman" panose="02020603050405020304" pitchFamily="18" charset="0"/>
              </a:rPr>
              <a:t>: </a:t>
            </a:r>
            <a:r>
              <a:rPr lang="en-US" dirty="0" err="1">
                <a:cs typeface="Times New Roman" panose="02020603050405020304" pitchFamily="18" charset="0"/>
              </a:rPr>
              <a:t>chưa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từng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phẫu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thuật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trước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đây</a:t>
            </a:r>
            <a:endParaRPr lang="en-US" dirty="0"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en-US" dirty="0" err="1">
                <a:cs typeface="Times New Roman" panose="02020603050405020304" pitchFamily="18" charset="0"/>
              </a:rPr>
              <a:t>Thói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quen</a:t>
            </a:r>
            <a:r>
              <a:rPr lang="en-US" dirty="0">
                <a:cs typeface="Times New Roman" panose="02020603050405020304" pitchFamily="18" charset="0"/>
              </a:rPr>
              <a:t>: </a:t>
            </a:r>
          </a:p>
          <a:p>
            <a:pPr lvl="2"/>
            <a:r>
              <a:rPr lang="en-US" sz="2400" dirty="0" err="1">
                <a:cs typeface="Times New Roman" panose="02020603050405020304" pitchFamily="18" charset="0"/>
              </a:rPr>
              <a:t>Hút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thuốc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lá</a:t>
            </a:r>
            <a:r>
              <a:rPr lang="en-US" sz="2400" dirty="0">
                <a:cs typeface="Times New Roman" panose="02020603050405020304" pitchFamily="18" charset="0"/>
              </a:rPr>
              <a:t> 50 </a:t>
            </a:r>
            <a:r>
              <a:rPr lang="en-US" sz="2400" dirty="0" err="1">
                <a:cs typeface="Times New Roman" panose="02020603050405020304" pitchFamily="18" charset="0"/>
              </a:rPr>
              <a:t>gói.năm</a:t>
            </a:r>
            <a:endParaRPr lang="en-US" sz="2400" dirty="0">
              <a:cs typeface="Times New Roman" panose="02020603050405020304" pitchFamily="18" charset="0"/>
            </a:endParaRPr>
          </a:p>
          <a:p>
            <a:pPr lvl="2"/>
            <a:r>
              <a:rPr lang="en-US" sz="2400" dirty="0" err="1">
                <a:cs typeface="Times New Roman" panose="02020603050405020304" pitchFamily="18" charset="0"/>
              </a:rPr>
              <a:t>Không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uống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rượu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bia</a:t>
            </a:r>
            <a:endParaRPr lang="en-US" sz="2400" dirty="0"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en-US" dirty="0" err="1">
                <a:cs typeface="Times New Roman" panose="02020603050405020304" pitchFamily="18" charset="0"/>
              </a:rPr>
              <a:t>Dị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ứng</a:t>
            </a:r>
            <a:r>
              <a:rPr lang="en-US" dirty="0">
                <a:cs typeface="Times New Roman" panose="02020603050405020304" pitchFamily="18" charset="0"/>
              </a:rPr>
              <a:t>: </a:t>
            </a:r>
            <a:r>
              <a:rPr lang="en-US" dirty="0" err="1">
                <a:cs typeface="Times New Roman" panose="02020603050405020304" pitchFamily="18" charset="0"/>
              </a:rPr>
              <a:t>chưa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ghi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nhận</a:t>
            </a:r>
            <a:endParaRPr lang="en-US" dirty="0"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lphaLcPeriod"/>
            </a:pPr>
            <a:endParaRPr lang="en-US" dirty="0"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cs typeface="Times New Roman" panose="02020603050405020304" pitchFamily="18" charset="0"/>
              </a:rPr>
              <a:t>Gia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đình</a:t>
            </a:r>
            <a:r>
              <a:rPr lang="en-US" dirty="0">
                <a:cs typeface="Times New Roman" panose="02020603050405020304" pitchFamily="18" charset="0"/>
              </a:rPr>
              <a:t>: </a:t>
            </a:r>
            <a:r>
              <a:rPr lang="en-US" dirty="0" err="1">
                <a:cs typeface="Times New Roman" panose="02020603050405020304" pitchFamily="18" charset="0"/>
              </a:rPr>
              <a:t>chưa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ghi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nhận</a:t>
            </a:r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45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53BE59-CE23-4D3E-9A45-1769A796E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LƯỢC QUA CÁC CƠ QUAN: 09h 01/03/2021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5BD71E-B794-4DC8-8EC1-CFD3A6C67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Tim mạch: không đau ngực, không đánh trống ngực</a:t>
            </a:r>
            <a:r>
              <a:rPr lang="en-US" dirty="0"/>
              <a:t>.</a:t>
            </a:r>
            <a:endParaRPr lang="vi-VN" dirty="0"/>
          </a:p>
          <a:p>
            <a:r>
              <a:rPr lang="vi-VN" dirty="0"/>
              <a:t>Hô hấp: không ho, không khó thở</a:t>
            </a:r>
          </a:p>
          <a:p>
            <a:r>
              <a:rPr lang="vi-VN" dirty="0"/>
              <a:t>Tiêu hóa: </a:t>
            </a:r>
            <a:r>
              <a:rPr lang="vi-VN" b="1" i="1" dirty="0"/>
              <a:t>giảm đau vùng hạ sườn phải, không buồn nôn, không nôn, t</a:t>
            </a:r>
            <a:r>
              <a:rPr lang="en-US" b="1" i="1" dirty="0" err="1"/>
              <a:t>chưa</a:t>
            </a:r>
            <a:r>
              <a:rPr lang="en-US" b="1" i="1" dirty="0"/>
              <a:t> </a:t>
            </a:r>
            <a:r>
              <a:rPr lang="en-US" b="1" i="1" dirty="0" err="1"/>
              <a:t>đi</a:t>
            </a:r>
            <a:r>
              <a:rPr lang="en-US" b="1" i="1" dirty="0"/>
              <a:t> </a:t>
            </a:r>
            <a:r>
              <a:rPr lang="en-US" b="1" i="1" dirty="0" err="1"/>
              <a:t>tiêu</a:t>
            </a:r>
            <a:r>
              <a:rPr lang="en-US" b="1" i="1" dirty="0"/>
              <a:t>, </a:t>
            </a:r>
            <a:r>
              <a:rPr lang="en-US" b="1" i="1" dirty="0" err="1"/>
              <a:t>trung</a:t>
            </a:r>
            <a:r>
              <a:rPr lang="en-US" b="1" i="1" dirty="0"/>
              <a:t> </a:t>
            </a:r>
            <a:r>
              <a:rPr lang="en-US" b="1" i="1" dirty="0" err="1"/>
              <a:t>tiện</a:t>
            </a:r>
            <a:r>
              <a:rPr lang="en-US" b="1" i="1" dirty="0"/>
              <a:t> </a:t>
            </a:r>
            <a:r>
              <a:rPr lang="en-US" b="1" i="1" dirty="0" err="1"/>
              <a:t>được</a:t>
            </a:r>
            <a:endParaRPr lang="vi-VN" b="1" i="1" dirty="0"/>
          </a:p>
          <a:p>
            <a:r>
              <a:rPr lang="vi-VN" dirty="0"/>
              <a:t>Tiết niệu: tiểu vàng trong không gắt buốt </a:t>
            </a:r>
            <a:r>
              <a:rPr lang="en-US" dirty="0"/>
              <a:t>#</a:t>
            </a:r>
            <a:r>
              <a:rPr lang="en-US" dirty="0" err="1"/>
              <a:t>1L</a:t>
            </a:r>
            <a:r>
              <a:rPr lang="en-US" dirty="0"/>
              <a:t>/ 18 </a:t>
            </a:r>
            <a:r>
              <a:rPr lang="en-US" dirty="0" err="1"/>
              <a:t>giờ</a:t>
            </a:r>
            <a:endParaRPr lang="vi-VN" dirty="0"/>
          </a:p>
          <a:p>
            <a:r>
              <a:rPr lang="vi-VN" dirty="0"/>
              <a:t>Thần kinh – cơ – xương – khớp: không đau cơ, không đau khớp</a:t>
            </a: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76645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DED94A-D5EF-421D-9EEC-AF9D95B8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KHÁM: 09h 01/03/2021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A78A36B-7E16-4BB7-8706-FE9EF2A7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1. </a:t>
            </a:r>
            <a:r>
              <a:rPr lang="en-US" b="1" dirty="0" err="1"/>
              <a:t>Tổng</a:t>
            </a:r>
            <a:r>
              <a:rPr lang="en-US" b="1" dirty="0"/>
              <a:t> </a:t>
            </a:r>
            <a:r>
              <a:rPr lang="en-US" b="1" dirty="0" err="1"/>
              <a:t>trạng</a:t>
            </a:r>
            <a:r>
              <a:rPr lang="en-US" b="1" dirty="0"/>
              <a:t>:</a:t>
            </a:r>
          </a:p>
          <a:p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tỉnh</a:t>
            </a:r>
            <a:r>
              <a:rPr lang="en-US" dirty="0"/>
              <a:t>,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xúc</a:t>
            </a:r>
            <a:r>
              <a:rPr lang="en-US" dirty="0"/>
              <a:t> </a:t>
            </a:r>
            <a:r>
              <a:rPr lang="en-US" dirty="0" err="1"/>
              <a:t>tốt</a:t>
            </a:r>
            <a:endParaRPr lang="en-US" dirty="0"/>
          </a:p>
          <a:p>
            <a:r>
              <a:rPr lang="en-US" dirty="0" err="1"/>
              <a:t>Niêm</a:t>
            </a:r>
            <a:r>
              <a:rPr lang="en-US" dirty="0"/>
              <a:t> </a:t>
            </a:r>
            <a:r>
              <a:rPr lang="en-US" dirty="0" err="1"/>
              <a:t>hồng</a:t>
            </a:r>
            <a:r>
              <a:rPr lang="en-US" dirty="0"/>
              <a:t>, chi </a:t>
            </a:r>
            <a:r>
              <a:rPr lang="en-US" dirty="0" err="1"/>
              <a:t>ấm</a:t>
            </a:r>
            <a:r>
              <a:rPr lang="en-US" dirty="0"/>
              <a:t>.</a:t>
            </a:r>
          </a:p>
          <a:p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: 	</a:t>
            </a:r>
            <a:r>
              <a:rPr lang="en-US" dirty="0" err="1"/>
              <a:t>Mạch</a:t>
            </a:r>
            <a:r>
              <a:rPr lang="en-US" dirty="0"/>
              <a:t>: 76 </a:t>
            </a:r>
            <a:r>
              <a:rPr lang="en-US" dirty="0" err="1"/>
              <a:t>lần</a:t>
            </a:r>
            <a:r>
              <a:rPr lang="en-US" dirty="0"/>
              <a:t>/</a:t>
            </a:r>
            <a:r>
              <a:rPr lang="en-US" dirty="0" err="1"/>
              <a:t>phút</a:t>
            </a:r>
            <a:r>
              <a:rPr lang="en-US" dirty="0"/>
              <a:t>		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: 130/70 mmHg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: </a:t>
            </a:r>
            <a:r>
              <a:rPr lang="en-US" dirty="0" err="1"/>
              <a:t>37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		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thở</a:t>
            </a:r>
            <a:r>
              <a:rPr lang="en-US" dirty="0"/>
              <a:t>: 18 </a:t>
            </a:r>
            <a:r>
              <a:rPr lang="en-US" dirty="0" err="1"/>
              <a:t>lần</a:t>
            </a:r>
            <a:r>
              <a:rPr lang="en-US" dirty="0"/>
              <a:t>/</a:t>
            </a:r>
            <a:r>
              <a:rPr lang="en-US" dirty="0" err="1"/>
              <a:t>phút</a:t>
            </a:r>
            <a:endParaRPr lang="en-US" dirty="0"/>
          </a:p>
          <a:p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nặng</a:t>
            </a:r>
            <a:r>
              <a:rPr lang="en-US" dirty="0"/>
              <a:t>: </a:t>
            </a:r>
            <a:r>
              <a:rPr lang="en-US" b="1" i="1" dirty="0" err="1"/>
              <a:t>45kg</a:t>
            </a:r>
            <a:r>
              <a:rPr lang="en-US" b="1" i="1" dirty="0"/>
              <a:t>, </a:t>
            </a:r>
            <a:r>
              <a:rPr lang="en-US" b="1" i="1" dirty="0" err="1"/>
              <a:t>chiều</a:t>
            </a:r>
            <a:r>
              <a:rPr lang="en-US" b="1" i="1" dirty="0"/>
              <a:t> </a:t>
            </a:r>
            <a:r>
              <a:rPr lang="en-US" b="1" i="1" dirty="0" err="1"/>
              <a:t>cao</a:t>
            </a:r>
            <a:r>
              <a:rPr lang="en-US" b="1" i="1" dirty="0"/>
              <a:t>: </a:t>
            </a:r>
            <a:r>
              <a:rPr lang="en-US" b="1" i="1" dirty="0" err="1"/>
              <a:t>165cm</a:t>
            </a:r>
            <a:r>
              <a:rPr lang="en-US" b="1" i="1" dirty="0"/>
              <a:t>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b="1" i="1" dirty="0" smtClean="0"/>
              <a:t> </a:t>
            </a:r>
            <a:r>
              <a:rPr lang="en-US" b="1" i="1" dirty="0"/>
              <a:t>BMI = 16.53 kg/</a:t>
            </a:r>
            <a:r>
              <a:rPr lang="en-US" b="1" i="1" dirty="0" err="1"/>
              <a:t>m2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gầy</a:t>
            </a:r>
            <a:endParaRPr lang="en-US" dirty="0"/>
          </a:p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vàng</a:t>
            </a:r>
            <a:r>
              <a:rPr lang="en-US" dirty="0"/>
              <a:t> da,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vàng</a:t>
            </a:r>
            <a:r>
              <a:rPr lang="en-US" dirty="0"/>
              <a:t> </a:t>
            </a:r>
            <a:r>
              <a:rPr lang="en-US" dirty="0" err="1"/>
              <a:t>mắt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da,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4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57E7B9-2978-4566-9BE6-4BE1E62D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KHÁM: 09h 01/03/2021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9948FB2-BB64-4F2C-9450-AFEE11C1E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2. </a:t>
            </a:r>
            <a:r>
              <a:rPr lang="vi-VN" b="1" dirty="0"/>
              <a:t>Khám vùng:</a:t>
            </a:r>
          </a:p>
          <a:p>
            <a:pPr marL="0" indent="0">
              <a:buNone/>
            </a:pPr>
            <a:r>
              <a:rPr lang="en-US" dirty="0"/>
              <a:t>a. </a:t>
            </a:r>
            <a:r>
              <a:rPr lang="vi-VN" dirty="0"/>
              <a:t>Đầu mặt cổ:</a:t>
            </a:r>
          </a:p>
          <a:p>
            <a:r>
              <a:rPr lang="vi-VN" dirty="0"/>
              <a:t>Cân đối</a:t>
            </a:r>
            <a:endParaRPr lang="en-US" dirty="0"/>
          </a:p>
          <a:p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khô</a:t>
            </a:r>
            <a:r>
              <a:rPr lang="en-US" dirty="0"/>
              <a:t>, </a:t>
            </a:r>
            <a:r>
              <a:rPr lang="en-US" dirty="0" err="1"/>
              <a:t>lưỡi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dơ</a:t>
            </a:r>
            <a:r>
              <a:rPr lang="en-US" dirty="0"/>
              <a:t>.</a:t>
            </a:r>
            <a:endParaRPr lang="vi-VN" dirty="0"/>
          </a:p>
          <a:p>
            <a:r>
              <a:rPr lang="vi-VN" dirty="0"/>
              <a:t>Hạch vùng đầu mặt cổ không sờ </a:t>
            </a:r>
            <a:r>
              <a:rPr lang="vi-VN" dirty="0" smtClean="0"/>
              <a:t>chạm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( </a:t>
            </a:r>
            <a:r>
              <a:rPr lang="en-US" i="1" dirty="0" err="1" smtClean="0"/>
              <a:t>Nên</a:t>
            </a:r>
            <a:r>
              <a:rPr lang="en-US" i="1" dirty="0" smtClean="0"/>
              <a:t> </a:t>
            </a:r>
            <a:r>
              <a:rPr lang="en-US" i="1" dirty="0" err="1" smtClean="0"/>
              <a:t>đánh</a:t>
            </a:r>
            <a:r>
              <a:rPr lang="en-US" i="1" dirty="0" smtClean="0"/>
              <a:t> </a:t>
            </a:r>
            <a:r>
              <a:rPr lang="en-US" i="1" dirty="0" err="1" smtClean="0"/>
              <a:t>giá</a:t>
            </a:r>
            <a:r>
              <a:rPr lang="en-US" i="1" dirty="0" smtClean="0"/>
              <a:t> </a:t>
            </a:r>
            <a:r>
              <a:rPr lang="en-US" i="1" dirty="0" err="1" smtClean="0"/>
              <a:t>khám</a:t>
            </a:r>
            <a:r>
              <a:rPr lang="en-US" i="1" dirty="0" smtClean="0"/>
              <a:t> </a:t>
            </a:r>
            <a:r>
              <a:rPr lang="en-US" i="1" dirty="0" err="1" smtClean="0"/>
              <a:t>mắt</a:t>
            </a:r>
            <a:r>
              <a:rPr lang="en-US" i="1" dirty="0" smtClean="0"/>
              <a:t> ở </a:t>
            </a:r>
            <a:r>
              <a:rPr lang="en-US" i="1" dirty="0" err="1" smtClean="0"/>
              <a:t>bệnh</a:t>
            </a:r>
            <a:r>
              <a:rPr lang="en-US" i="1" dirty="0" smtClean="0"/>
              <a:t> </a:t>
            </a:r>
            <a:r>
              <a:rPr lang="en-US" i="1" dirty="0" err="1" smtClean="0"/>
              <a:t>nhân</a:t>
            </a:r>
            <a:r>
              <a:rPr lang="en-US" i="1" dirty="0" smtClean="0"/>
              <a:t> </a:t>
            </a:r>
            <a:r>
              <a:rPr lang="en-US" i="1" dirty="0" err="1" smtClean="0"/>
              <a:t>xem</a:t>
            </a:r>
            <a:r>
              <a:rPr lang="en-US" i="1" dirty="0" smtClean="0"/>
              <a:t> </a:t>
            </a:r>
            <a:r>
              <a:rPr lang="en-US" i="1" dirty="0" err="1" smtClean="0"/>
              <a:t>có</a:t>
            </a:r>
            <a:r>
              <a:rPr lang="en-US" i="1" dirty="0" smtClean="0"/>
              <a:t> </a:t>
            </a:r>
            <a:r>
              <a:rPr lang="en-US" i="1" dirty="0" err="1" smtClean="0"/>
              <a:t>nhìn</a:t>
            </a:r>
            <a:r>
              <a:rPr lang="en-US" i="1" dirty="0" smtClean="0"/>
              <a:t> </a:t>
            </a:r>
            <a:r>
              <a:rPr lang="en-US" i="1" dirty="0" err="1" smtClean="0"/>
              <a:t>mờ</a:t>
            </a:r>
            <a:r>
              <a:rPr lang="en-US" i="1" dirty="0" smtClean="0"/>
              <a:t>, </a:t>
            </a:r>
            <a:r>
              <a:rPr lang="en-US" i="1" dirty="0" err="1" smtClean="0"/>
              <a:t>nhìn</a:t>
            </a:r>
            <a:r>
              <a:rPr lang="en-US" i="1" dirty="0" smtClean="0"/>
              <a:t> </a:t>
            </a:r>
            <a:r>
              <a:rPr lang="en-US" i="1" dirty="0" err="1" smtClean="0"/>
              <a:t>đôi</a:t>
            </a:r>
            <a:r>
              <a:rPr lang="en-US" i="1" dirty="0" smtClean="0"/>
              <a:t> </a:t>
            </a:r>
            <a:r>
              <a:rPr lang="en-US" i="1" dirty="0" err="1" smtClean="0"/>
              <a:t>vì</a:t>
            </a:r>
            <a:r>
              <a:rPr lang="en-US" i="1" dirty="0" smtClean="0"/>
              <a:t> </a:t>
            </a:r>
            <a:r>
              <a:rPr lang="en-US" i="1" dirty="0" err="1" smtClean="0"/>
              <a:t>có</a:t>
            </a:r>
            <a:r>
              <a:rPr lang="en-US" i="1" dirty="0" smtClean="0"/>
              <a:t> </a:t>
            </a:r>
            <a:r>
              <a:rPr lang="en-US" i="1" dirty="0" err="1" smtClean="0"/>
              <a:t>cơn</a:t>
            </a:r>
            <a:r>
              <a:rPr lang="en-US" i="1" dirty="0" smtClean="0"/>
              <a:t> </a:t>
            </a:r>
            <a:r>
              <a:rPr lang="en-US" i="1" dirty="0" err="1" smtClean="0"/>
              <a:t>THA</a:t>
            </a:r>
            <a:r>
              <a:rPr lang="en-US" i="1" dirty="0" smtClean="0"/>
              <a:t>)</a:t>
            </a:r>
            <a:endParaRPr lang="vi-VN" i="1" dirty="0"/>
          </a:p>
          <a:p>
            <a:pPr marL="0" indent="0">
              <a:buNone/>
            </a:pPr>
            <a:endParaRPr lang="vi-VN" dirty="0"/>
          </a:p>
          <a:p>
            <a:pPr marL="0" indent="0">
              <a:buNone/>
            </a:pPr>
            <a:r>
              <a:rPr lang="vi-VN" dirty="0"/>
              <a:t>b</a:t>
            </a:r>
            <a:r>
              <a:rPr lang="en-US" dirty="0"/>
              <a:t>. </a:t>
            </a:r>
            <a:r>
              <a:rPr lang="vi-VN" dirty="0"/>
              <a:t>Ngực:</a:t>
            </a:r>
          </a:p>
          <a:p>
            <a:r>
              <a:rPr lang="vi-VN" dirty="0"/>
              <a:t>Cân đối, di động đều theo nhịp thở, không sao mạch, không THBH</a:t>
            </a:r>
            <a:r>
              <a:rPr lang="en-US" dirty="0"/>
              <a:t>.</a:t>
            </a:r>
            <a:endParaRPr lang="vi-VN" dirty="0"/>
          </a:p>
          <a:p>
            <a:r>
              <a:rPr lang="vi-VN" dirty="0"/>
              <a:t>Phổi trong, âm phế bào đều 2 bên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ran.</a:t>
            </a:r>
            <a:endParaRPr lang="vi-VN" dirty="0"/>
          </a:p>
          <a:p>
            <a:r>
              <a:rPr lang="vi-VN" dirty="0"/>
              <a:t>Tim: tần số tim đều, rõ, không âm </a:t>
            </a:r>
            <a:r>
              <a:rPr lang="vi-VN" dirty="0" smtClean="0"/>
              <a:t>thổi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 </a:t>
            </a:r>
            <a:r>
              <a:rPr lang="en-US" i="1" dirty="0" err="1" smtClean="0"/>
              <a:t>mỏm</a:t>
            </a:r>
            <a:r>
              <a:rPr lang="en-US" i="1" dirty="0" smtClean="0"/>
              <a:t> </a:t>
            </a:r>
            <a:r>
              <a:rPr lang="en-US" i="1" dirty="0" err="1" smtClean="0"/>
              <a:t>tim</a:t>
            </a:r>
            <a:r>
              <a:rPr lang="en-US" i="1" dirty="0" smtClean="0"/>
              <a:t> </a:t>
            </a:r>
            <a:r>
              <a:rPr lang="en-US" i="1" dirty="0" err="1" smtClean="0"/>
              <a:t>có</a:t>
            </a:r>
            <a:r>
              <a:rPr lang="en-US" i="1" dirty="0" smtClean="0"/>
              <a:t> to </a:t>
            </a:r>
            <a:r>
              <a:rPr lang="en-US" i="1" dirty="0" err="1" smtClean="0"/>
              <a:t>không</a:t>
            </a:r>
            <a:r>
              <a:rPr lang="en-US" i="1" dirty="0" smtClean="0"/>
              <a:t>, </a:t>
            </a:r>
            <a:r>
              <a:rPr lang="en-US" i="1" dirty="0" err="1" smtClean="0"/>
              <a:t>có</a:t>
            </a:r>
            <a:r>
              <a:rPr lang="en-US" i="1" dirty="0" smtClean="0"/>
              <a:t> </a:t>
            </a:r>
            <a:r>
              <a:rPr lang="en-US" i="1" dirty="0" err="1" smtClean="0"/>
              <a:t>biến</a:t>
            </a:r>
            <a:r>
              <a:rPr lang="en-US" i="1" dirty="0" smtClean="0"/>
              <a:t> </a:t>
            </a:r>
            <a:r>
              <a:rPr lang="en-US" i="1" dirty="0" err="1" smtClean="0"/>
              <a:t>chứng</a:t>
            </a:r>
            <a:r>
              <a:rPr lang="en-US" i="1" dirty="0" smtClean="0"/>
              <a:t> </a:t>
            </a:r>
            <a:r>
              <a:rPr lang="en-US" i="1" dirty="0" err="1" smtClean="0"/>
              <a:t>của</a:t>
            </a:r>
            <a:r>
              <a:rPr lang="en-US" i="1" dirty="0" smtClean="0"/>
              <a:t> </a:t>
            </a:r>
            <a:r>
              <a:rPr lang="en-US" i="1" dirty="0" err="1" smtClean="0"/>
              <a:t>THA</a:t>
            </a:r>
            <a:r>
              <a:rPr lang="en-US" i="1" dirty="0" smtClean="0"/>
              <a:t> </a:t>
            </a:r>
            <a:r>
              <a:rPr lang="en-US" i="1" dirty="0" err="1" smtClean="0"/>
              <a:t>lên</a:t>
            </a:r>
            <a:r>
              <a:rPr lang="en-US" i="1" dirty="0" smtClean="0"/>
              <a:t> </a:t>
            </a:r>
            <a:r>
              <a:rPr lang="en-US" i="1" dirty="0" err="1" smtClean="0"/>
              <a:t>tim</a:t>
            </a:r>
            <a:r>
              <a:rPr lang="en-US" i="1" dirty="0" smtClean="0"/>
              <a:t> hay </a:t>
            </a:r>
            <a:r>
              <a:rPr lang="en-US" i="1" dirty="0" err="1" smtClean="0"/>
              <a:t>chưa</a:t>
            </a:r>
            <a:r>
              <a:rPr lang="en-US" i="1" dirty="0" smtClean="0"/>
              <a:t>)</a:t>
            </a:r>
            <a:endParaRPr lang="vi-VN" i="1" dirty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34853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89AFA2-F254-4379-8EFC-8C1ED292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KHÁM: 09h 01/03/2021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E77D8D1-22B2-4069-A33A-11AA663E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518"/>
            <a:ext cx="10515600" cy="502110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1" dirty="0"/>
              <a:t>2. </a:t>
            </a:r>
            <a:r>
              <a:rPr lang="vi-VN" sz="2600" b="1" dirty="0"/>
              <a:t>Khám vùng:</a:t>
            </a:r>
          </a:p>
          <a:p>
            <a:pPr marL="0" indent="0">
              <a:buNone/>
            </a:pPr>
            <a:r>
              <a:rPr lang="en-US" sz="2600" dirty="0"/>
              <a:t>c.</a:t>
            </a:r>
            <a:r>
              <a:rPr lang="vi-VN" sz="2600" dirty="0"/>
              <a:t> Bụng:</a:t>
            </a:r>
          </a:p>
          <a:p>
            <a:r>
              <a:rPr lang="vi-VN" sz="2600" dirty="0"/>
              <a:t>Bụng phẳng, di động theo nhịp thở, không THBH, </a:t>
            </a:r>
            <a:r>
              <a:rPr lang="en-US" sz="2600" dirty="0" err="1"/>
              <a:t>không</a:t>
            </a:r>
            <a:r>
              <a:rPr lang="en-US" sz="2600" dirty="0"/>
              <a:t> </a:t>
            </a:r>
            <a:r>
              <a:rPr lang="vi-VN" sz="2600" dirty="0"/>
              <a:t>sẹo mổ cũ</a:t>
            </a:r>
          </a:p>
          <a:p>
            <a:r>
              <a:rPr lang="vi-VN" sz="2600" dirty="0"/>
              <a:t>Nhu động ruột: </a:t>
            </a:r>
            <a:r>
              <a:rPr lang="en-US" sz="2600" dirty="0" smtClean="0"/>
              <a:t>6</a:t>
            </a:r>
            <a:r>
              <a:rPr lang="vi-VN" sz="2600" dirty="0" smtClean="0"/>
              <a:t> </a:t>
            </a:r>
            <a:r>
              <a:rPr lang="vi-VN" sz="2600" dirty="0"/>
              <a:t>lần/phút</a:t>
            </a:r>
          </a:p>
          <a:p>
            <a:r>
              <a:rPr lang="vi-VN" sz="2600" dirty="0"/>
              <a:t>Gõ trong</a:t>
            </a:r>
          </a:p>
          <a:p>
            <a:r>
              <a:rPr lang="vi-VN" sz="2600" dirty="0"/>
              <a:t>Bụng mềm,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- </a:t>
            </a:r>
            <a:r>
              <a:rPr lang="en-US" sz="2600" b="1" dirty="0"/>
              <a:t>Ấ</a:t>
            </a:r>
            <a:r>
              <a:rPr lang="vi-VN" sz="2600" b="1" dirty="0" smtClean="0"/>
              <a:t>n </a:t>
            </a:r>
            <a:r>
              <a:rPr lang="vi-VN" sz="2600" b="1" dirty="0"/>
              <a:t>đau hạ sườn (P), không đề kháng thành bụng</a:t>
            </a:r>
            <a:r>
              <a:rPr lang="en-US" sz="2600" dirty="0"/>
              <a:t>.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- </a:t>
            </a:r>
            <a:r>
              <a:rPr lang="en-US" sz="2600" b="1" dirty="0" err="1" smtClean="0">
                <a:latin typeface="Times New Roman" pitchFamily="18" charset="0"/>
                <a:cs typeface="Times New Roman" pitchFamily="18" charset="0"/>
              </a:rPr>
              <a:t>Sờ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thấy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khối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 u ở </a:t>
            </a:r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hạ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sườn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 (P), </a:t>
            </a:r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lệch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ngoài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đường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trung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đòn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 (P) </a:t>
            </a:r>
            <a:r>
              <a:rPr lang="en-US" sz="2600" b="1" dirty="0" err="1" smtClean="0">
                <a:latin typeface="Times New Roman" pitchFamily="18" charset="0"/>
                <a:cs typeface="Times New Roman" pitchFamily="18" charset="0"/>
              </a:rPr>
              <a:t>2cm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6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600" b="1" dirty="0" err="1" smtClean="0">
                <a:latin typeface="Times New Roman" pitchFamily="18" charset="0"/>
                <a:cs typeface="Times New Roman" pitchFamily="18" charset="0"/>
              </a:rPr>
              <a:t>kích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thước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3x4cm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bề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mặt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trơn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láng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mật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chắc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, di </a:t>
            </a:r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nhịp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thở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en-US" sz="26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Murphy (-)</a:t>
            </a:r>
            <a:br>
              <a:rPr lang="en-US" sz="2600" b="1" dirty="0" smtClean="0">
                <a:latin typeface="Times New Roman" pitchFamily="18" charset="0"/>
                <a:cs typeface="Times New Roman" pitchFamily="18" charset="0"/>
              </a:rPr>
            </a:br>
            <a:endParaRPr lang="en-US" sz="26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vi-VN" sz="2600" dirty="0"/>
              <a:t>Gan: bờ trên gan ở KLS VI đường trung đòn (P), bờ dưới gan không sờ chạm, chiều cao gan </a:t>
            </a:r>
            <a:r>
              <a:rPr lang="en-US" sz="2600" dirty="0"/>
              <a:t>#</a:t>
            </a:r>
            <a:r>
              <a:rPr lang="vi-VN" sz="2600" dirty="0"/>
              <a:t>8 cm</a:t>
            </a:r>
            <a:r>
              <a:rPr lang="en-US" sz="2600" dirty="0"/>
              <a:t>. Rung </a:t>
            </a:r>
            <a:r>
              <a:rPr lang="en-US" sz="2600" dirty="0" err="1"/>
              <a:t>gan</a:t>
            </a:r>
            <a:r>
              <a:rPr lang="en-US" sz="2600" dirty="0"/>
              <a:t> (-), </a:t>
            </a:r>
            <a:r>
              <a:rPr lang="en-US" sz="2600" dirty="0" err="1"/>
              <a:t>ấn</a:t>
            </a:r>
            <a:r>
              <a:rPr lang="en-US" sz="2600" dirty="0"/>
              <a:t> </a:t>
            </a:r>
            <a:r>
              <a:rPr lang="en-US" sz="2600" dirty="0" err="1"/>
              <a:t>kẽ</a:t>
            </a:r>
            <a:r>
              <a:rPr lang="en-US" sz="2600" dirty="0"/>
              <a:t> </a:t>
            </a:r>
            <a:r>
              <a:rPr lang="en-US" sz="2600" dirty="0" err="1"/>
              <a:t>sườn</a:t>
            </a:r>
            <a:r>
              <a:rPr lang="en-US" sz="2600" dirty="0"/>
              <a:t> (-).</a:t>
            </a:r>
          </a:p>
          <a:p>
            <a:r>
              <a:rPr lang="vi-VN" sz="2600" dirty="0"/>
              <a:t>Lách: không sờ chạm</a:t>
            </a:r>
          </a:p>
          <a:p>
            <a:r>
              <a:rPr lang="vi-VN" sz="2600" dirty="0"/>
              <a:t>Thận: chạm thận (-), rung thận (-)</a:t>
            </a:r>
          </a:p>
          <a:p>
            <a:endParaRPr lang="vi-VN" sz="2600" dirty="0"/>
          </a:p>
          <a:p>
            <a:pPr marL="0" indent="0">
              <a:buNone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59188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6F771F-71FC-4AD0-B5C9-174D1C3AD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TÓM TẮT BỆNH ÁN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513553-7769-491E-BCF8-681A81B2F7EE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Bệnh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nam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73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tuổi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nhập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viện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vì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đau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bụng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bệnh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5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giờ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TCCN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Đau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hạ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sườn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(P)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cấp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TCTT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Ấn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đau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hạ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sườn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(P)</a:t>
            </a:r>
          </a:p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Khối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ở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hạ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sườn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(P)</a:t>
            </a:r>
          </a:p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Huyết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áp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NV: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190/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100mmHg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trạng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gầy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(BMI - 16 kg/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7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88F9E29D85D843B04C20860E74FCA8" ma:contentTypeVersion="5" ma:contentTypeDescription="Create a new document." ma:contentTypeScope="" ma:versionID="6d1836d03b5e9afa7a5b1bb33e234bc2">
  <xsd:schema xmlns:xsd="http://www.w3.org/2001/XMLSchema" xmlns:xs="http://www.w3.org/2001/XMLSchema" xmlns:p="http://schemas.microsoft.com/office/2006/metadata/properties" xmlns:ns2="08af8eac-1c62-439b-88ea-a4725c3bc577" targetNamespace="http://schemas.microsoft.com/office/2006/metadata/properties" ma:root="true" ma:fieldsID="b1b873ac27744820844a6367fb4b747c" ns2:_="">
    <xsd:import namespace="08af8eac-1c62-439b-88ea-a4725c3bc5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af8eac-1c62-439b-88ea-a4725c3bc5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AEB4E5-39C9-4D75-8F5B-F2656AE0100C}"/>
</file>

<file path=customXml/itemProps2.xml><?xml version="1.0" encoding="utf-8"?>
<ds:datastoreItem xmlns:ds="http://schemas.openxmlformats.org/officeDocument/2006/customXml" ds:itemID="{5EFF36DF-FD93-4C92-9AA3-2E56AB35C029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ca947ec5-bbb7-443a-98b8-b2afcef306f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3ED469E-C277-4DF7-BF53-A8BC028B23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1393</TotalTime>
  <Words>1521</Words>
  <Application>Microsoft Office PowerPoint</Application>
  <PresentationFormat>Custom</PresentationFormat>
  <Paragraphs>234</Paragraphs>
  <Slides>32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Chủ đề Office</vt:lpstr>
      <vt:lpstr>  BỆNH ÁN    VIÊM TÚI MẬT CẤP DO SỎI                                                            Tổ 43 </vt:lpstr>
      <vt:lpstr>HÀNH CHÍNH</vt:lpstr>
      <vt:lpstr>BỆNH SỬ</vt:lpstr>
      <vt:lpstr>TIỀN CĂN</vt:lpstr>
      <vt:lpstr>LƯỢC QUA CÁC CƠ QUAN: 09h 01/03/2021</vt:lpstr>
      <vt:lpstr>KHÁM: 09h 01/03/2021</vt:lpstr>
      <vt:lpstr>KHÁM: 09h 01/03/2021</vt:lpstr>
      <vt:lpstr>KHÁM: 09h 01/03/2021</vt:lpstr>
      <vt:lpstr>TÓM TẮT BỆNH ÁN</vt:lpstr>
      <vt:lpstr>ĐẶT VẤN ĐỀ</vt:lpstr>
      <vt:lpstr>CHẨN ĐOÁN</vt:lpstr>
      <vt:lpstr>BIỆN LUẬN</vt:lpstr>
      <vt:lpstr>TIẾP CẬN ĐAU+ KHỐI  ¼ TRÊN PHẢI</vt:lpstr>
      <vt:lpstr>BIỆN LUẬN</vt:lpstr>
      <vt:lpstr>ĐỀ NGHỊ CẬN LÂM SÀNG</vt:lpstr>
      <vt:lpstr>KẾT QUẢ CẬN LÂM SÀNG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TOKYO GUIDELINE 2018 </vt:lpstr>
      <vt:lpstr>PowerPoint Presentation</vt:lpstr>
      <vt:lpstr>BIỆN LUẬN CLS</vt:lpstr>
      <vt:lpstr>CHẨN ĐOÁN XÁC ĐỊNH</vt:lpstr>
      <vt:lpstr>ĐIỀU TRỊ</vt:lpstr>
      <vt:lpstr>ĐIỀU TRỊ</vt:lpstr>
      <vt:lpstr>PowerPoint Presentation</vt:lpstr>
      <vt:lpstr>PowerPoint Presentation</vt:lpstr>
      <vt:lpstr>TIÊN LƯỢNG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Bệnh án giao ban</dc:title>
  <dc:creator>Bùi Thị Thủy Tiên</dc:creator>
  <cp:lastModifiedBy>TUANVU</cp:lastModifiedBy>
  <cp:revision>55</cp:revision>
  <dcterms:created xsi:type="dcterms:W3CDTF">2020-09-28T15:01:37Z</dcterms:created>
  <dcterms:modified xsi:type="dcterms:W3CDTF">2021-12-30T02:35:01Z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0x010100C288F9E29D85D843B04C20860E74FCA8</vt:lpwstr>
  </property>
</Properties>
</file>